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314" r:id="rId5"/>
  </p:sldIdLst>
  <p:sldSz cx="6858000" cy="9906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CC9"/>
    <a:srgbClr val="8A3EC9"/>
    <a:srgbClr val="8A91FF"/>
    <a:srgbClr val="FFD450"/>
    <a:srgbClr val="293393"/>
    <a:srgbClr val="32323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39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Eriksson" userId="ce98b6ff-69c9-4521-a724-5a10c044f3a0" providerId="ADAL" clId="{6AFCD855-7A96-4BF7-8C53-79E821E22942}"/>
    <pc:docChg chg="delSld">
      <pc:chgData name="Sandra Eriksson" userId="ce98b6ff-69c9-4521-a724-5a10c044f3a0" providerId="ADAL" clId="{6AFCD855-7A96-4BF7-8C53-79E821E22942}" dt="2022-12-02T08:49:55.471" v="2" actId="47"/>
      <pc:docMkLst>
        <pc:docMk/>
      </pc:docMkLst>
      <pc:sldChg chg="del">
        <pc:chgData name="Sandra Eriksson" userId="ce98b6ff-69c9-4521-a724-5a10c044f3a0" providerId="ADAL" clId="{6AFCD855-7A96-4BF7-8C53-79E821E22942}" dt="2022-12-02T08:49:53.600" v="0" actId="47"/>
        <pc:sldMkLst>
          <pc:docMk/>
          <pc:sldMk cId="3297619857" sldId="317"/>
        </pc:sldMkLst>
      </pc:sldChg>
      <pc:sldChg chg="del">
        <pc:chgData name="Sandra Eriksson" userId="ce98b6ff-69c9-4521-a724-5a10c044f3a0" providerId="ADAL" clId="{6AFCD855-7A96-4BF7-8C53-79E821E22942}" dt="2022-12-02T08:49:54.585" v="1" actId="47"/>
        <pc:sldMkLst>
          <pc:docMk/>
          <pc:sldMk cId="1513042459" sldId="318"/>
        </pc:sldMkLst>
      </pc:sldChg>
      <pc:sldChg chg="del">
        <pc:chgData name="Sandra Eriksson" userId="ce98b6ff-69c9-4521-a724-5a10c044f3a0" providerId="ADAL" clId="{6AFCD855-7A96-4BF7-8C53-79E821E22942}" dt="2022-12-02T08:49:55.471" v="2" actId="47"/>
        <pc:sldMkLst>
          <pc:docMk/>
          <pc:sldMk cId="3497176595" sldId="31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D2607-5708-4E81-9103-B16A5A170376}" type="datetimeFigureOut">
              <a:rPr lang="sv-SE" smtClean="0"/>
              <a:t>2022-12-02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3B6FD-FC63-44AB-B0CF-E3A2EB2D4A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8608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grupo-pya.com/wp-content/uploads/2019/01/Design-thinking.jpg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>
                <a:hlinkClick r:id="rId3"/>
              </a:rPr>
              <a:t>Design-thinking.jpg (1600×1600) (grupo-pya.com)</a:t>
            </a:r>
            <a:endParaRPr lang="sv-SE"/>
          </a:p>
          <a:p>
            <a:endParaRPr lang="sv-SE"/>
          </a:p>
          <a:p>
            <a:r>
              <a:rPr lang="sv-SE"/>
              <a:t>Vet inte om man får använda den här bilden, så om du har någon bra bild som passar här vore det ju</a:t>
            </a:r>
            <a:r>
              <a:rPr lang="sv-SE" baseline="0"/>
              <a:t> toppen.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3B6FD-FC63-44AB-B0CF-E3A2EB2D4AE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3422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En bild som visar utomhus, berg, natur, solnedgång&#10;&#10;Automatiskt genererad beskrivning">
            <a:extLst>
              <a:ext uri="{FF2B5EF4-FFF2-40B4-BE49-F238E27FC236}">
                <a16:creationId xmlns:a16="http://schemas.microsoft.com/office/drawing/2014/main" id="{F0E38B05-CED0-594D-B8ED-1B554D7EEA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80656883-630F-DE43-A77D-B9F5385EC7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46" y="8577225"/>
            <a:ext cx="1079188" cy="415913"/>
          </a:xfrm>
          <a:prstGeom prst="rect">
            <a:avLst/>
          </a:prstGeom>
        </p:spPr>
      </p:pic>
      <p:pic>
        <p:nvPicPr>
          <p:cNvPr id="11" name="Bildobjekt 10" descr="En bild som visar ritning&#10;&#10;Automatiskt genererad beskrivning">
            <a:extLst>
              <a:ext uri="{FF2B5EF4-FFF2-40B4-BE49-F238E27FC236}">
                <a16:creationId xmlns:a16="http://schemas.microsoft.com/office/drawing/2014/main" id="{F0F81CA9-0492-7245-8319-E41C0F68BF5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85922" y="8395118"/>
            <a:ext cx="902752" cy="786379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B79BA5F5-20AD-CD4A-BFAF-9ED26AB4743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167976" y="8395117"/>
            <a:ext cx="1236448" cy="701278"/>
          </a:xfrm>
          <a:prstGeom prst="rect">
            <a:avLst/>
          </a:prstGeom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F6DB6786-D555-124D-A0B8-E7BA1A591D7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862880" y="8577227"/>
            <a:ext cx="843739" cy="467103"/>
          </a:xfrm>
          <a:prstGeom prst="rect">
            <a:avLst/>
          </a:prstGeom>
        </p:spPr>
      </p:pic>
      <p:pic>
        <p:nvPicPr>
          <p:cNvPr id="17" name="Bildobjekt 16" descr="En bild som visar ritning&#10;&#10;Automatiskt genererad beskrivning">
            <a:extLst>
              <a:ext uri="{FF2B5EF4-FFF2-40B4-BE49-F238E27FC236}">
                <a16:creationId xmlns:a16="http://schemas.microsoft.com/office/drawing/2014/main" id="{BD84ED32-E546-AC4A-801B-4461D9EF5AD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739838" y="8544113"/>
            <a:ext cx="843739" cy="552280"/>
          </a:xfrm>
          <a:prstGeom prst="rect">
            <a:avLst/>
          </a:prstGeom>
        </p:spPr>
      </p:pic>
      <p:pic>
        <p:nvPicPr>
          <p:cNvPr id="21" name="Bildobjekt 20">
            <a:extLst>
              <a:ext uri="{FF2B5EF4-FFF2-40B4-BE49-F238E27FC236}">
                <a16:creationId xmlns:a16="http://schemas.microsoft.com/office/drawing/2014/main" id="{34886B4F-3200-0E42-B1F3-1ACB6862A274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966220" y="2102375"/>
            <a:ext cx="2925562" cy="547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458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bild lila - r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89A3923-E17B-3949-A9DB-ABC405038EF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43452" y="787450"/>
            <a:ext cx="3037500" cy="7800000"/>
          </a:xfrm>
          <a:custGeom>
            <a:avLst/>
            <a:gdLst>
              <a:gd name="connsiteX0" fmla="*/ 2329544 w 4659088"/>
              <a:gd name="connsiteY0" fmla="*/ 0 h 4659088"/>
              <a:gd name="connsiteX1" fmla="*/ 4659088 w 4659088"/>
              <a:gd name="connsiteY1" fmla="*/ 2329544 h 4659088"/>
              <a:gd name="connsiteX2" fmla="*/ 2329544 w 4659088"/>
              <a:gd name="connsiteY2" fmla="*/ 4659088 h 4659088"/>
              <a:gd name="connsiteX3" fmla="*/ 0 w 4659088"/>
              <a:gd name="connsiteY3" fmla="*/ 2329544 h 4659088"/>
              <a:gd name="connsiteX4" fmla="*/ 2329544 w 4659088"/>
              <a:gd name="connsiteY4" fmla="*/ 0 h 465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9088" h="4659088">
                <a:moveTo>
                  <a:pt x="2329544" y="0"/>
                </a:moveTo>
                <a:cubicBezTo>
                  <a:pt x="3616116" y="0"/>
                  <a:pt x="4659088" y="1042972"/>
                  <a:pt x="4659088" y="2329544"/>
                </a:cubicBezTo>
                <a:cubicBezTo>
                  <a:pt x="4659088" y="3616116"/>
                  <a:pt x="3616116" y="4659088"/>
                  <a:pt x="2329544" y="4659088"/>
                </a:cubicBezTo>
                <a:cubicBezTo>
                  <a:pt x="1042972" y="4659088"/>
                  <a:pt x="0" y="3616116"/>
                  <a:pt x="0" y="2329544"/>
                </a:cubicBezTo>
                <a:cubicBezTo>
                  <a:pt x="0" y="1042972"/>
                  <a:pt x="1042972" y="0"/>
                  <a:pt x="2329544" y="0"/>
                </a:cubicBez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 algn="ctr">
              <a:buNone/>
              <a:defRPr lang="sv-SE" dirty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454B6663-3D71-6545-BEBD-36FC88153EC6}"/>
              </a:ext>
            </a:extLst>
          </p:cNvPr>
          <p:cNvSpPr/>
          <p:nvPr userDrawn="1"/>
        </p:nvSpPr>
        <p:spPr>
          <a:xfrm>
            <a:off x="0" y="9226799"/>
            <a:ext cx="6858000" cy="689113"/>
          </a:xfrm>
          <a:prstGeom prst="rect">
            <a:avLst/>
          </a:prstGeom>
          <a:solidFill>
            <a:srgbClr val="8A3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98895EC4-7ADE-EB4E-A9F7-2722E7DD1E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688" y="9226801"/>
            <a:ext cx="425229" cy="655167"/>
          </a:xfrm>
          <a:prstGeom prst="rect">
            <a:avLst/>
          </a:prstGeom>
        </p:spPr>
      </p:pic>
      <p:sp>
        <p:nvSpPr>
          <p:cNvPr id="14" name="Rubrik 26">
            <a:extLst>
              <a:ext uri="{FF2B5EF4-FFF2-40B4-BE49-F238E27FC236}">
                <a16:creationId xmlns:a16="http://schemas.microsoft.com/office/drawing/2014/main" id="{CA435CF2-D3C2-6042-A771-F413789D7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250" y="780000"/>
            <a:ext cx="2733750" cy="260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>
                <a:solidFill>
                  <a:srgbClr val="293393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5" name="Platshållare för text 31">
            <a:extLst>
              <a:ext uri="{FF2B5EF4-FFF2-40B4-BE49-F238E27FC236}">
                <a16:creationId xmlns:a16="http://schemas.microsoft.com/office/drawing/2014/main" id="{60977AD8-8FC3-F444-AC92-6C16DF2D17C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06250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293393"/>
              </a:buClr>
              <a:defRPr>
                <a:solidFill>
                  <a:srgbClr val="323232"/>
                </a:solidFill>
              </a:defRPr>
            </a:lvl1pPr>
            <a:lvl2pPr>
              <a:buClr>
                <a:srgbClr val="293393"/>
              </a:buClr>
              <a:defRPr sz="1125">
                <a:solidFill>
                  <a:srgbClr val="323232"/>
                </a:solidFill>
              </a:defRPr>
            </a:lvl2pPr>
            <a:lvl3pPr marL="642911" indent="-128582">
              <a:buClr>
                <a:srgbClr val="293393"/>
              </a:buClr>
              <a:buFont typeface="Courier New" panose="02070309020205020404" pitchFamily="49" charset="0"/>
              <a:buChar char="o"/>
              <a:defRPr sz="1013">
                <a:solidFill>
                  <a:srgbClr val="323232"/>
                </a:solidFill>
              </a:defRPr>
            </a:lvl3pPr>
            <a:lvl4pPr marL="900075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4pPr>
            <a:lvl5pPr marL="1157239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0188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- rubrik-text-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89A3923-E17B-3949-A9DB-ABC405038EF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43452" y="787450"/>
            <a:ext cx="3037500" cy="7800000"/>
          </a:xfrm>
          <a:custGeom>
            <a:avLst/>
            <a:gdLst>
              <a:gd name="connsiteX0" fmla="*/ 2329544 w 4659088"/>
              <a:gd name="connsiteY0" fmla="*/ 0 h 4659088"/>
              <a:gd name="connsiteX1" fmla="*/ 4659088 w 4659088"/>
              <a:gd name="connsiteY1" fmla="*/ 2329544 h 4659088"/>
              <a:gd name="connsiteX2" fmla="*/ 2329544 w 4659088"/>
              <a:gd name="connsiteY2" fmla="*/ 4659088 h 4659088"/>
              <a:gd name="connsiteX3" fmla="*/ 0 w 4659088"/>
              <a:gd name="connsiteY3" fmla="*/ 2329544 h 4659088"/>
              <a:gd name="connsiteX4" fmla="*/ 2329544 w 4659088"/>
              <a:gd name="connsiteY4" fmla="*/ 0 h 465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9088" h="4659088">
                <a:moveTo>
                  <a:pt x="2329544" y="0"/>
                </a:moveTo>
                <a:cubicBezTo>
                  <a:pt x="3616116" y="0"/>
                  <a:pt x="4659088" y="1042972"/>
                  <a:pt x="4659088" y="2329544"/>
                </a:cubicBezTo>
                <a:cubicBezTo>
                  <a:pt x="4659088" y="3616116"/>
                  <a:pt x="3616116" y="4659088"/>
                  <a:pt x="2329544" y="4659088"/>
                </a:cubicBezTo>
                <a:cubicBezTo>
                  <a:pt x="1042972" y="4659088"/>
                  <a:pt x="0" y="3616116"/>
                  <a:pt x="0" y="2329544"/>
                </a:cubicBezTo>
                <a:cubicBezTo>
                  <a:pt x="0" y="1042972"/>
                  <a:pt x="1042972" y="0"/>
                  <a:pt x="2329544" y="0"/>
                </a:cubicBez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 algn="ctr">
              <a:buNone/>
              <a:defRPr lang="sv-SE" dirty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2A44522F-76AE-D44E-B233-E94E4C9907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864" y="135409"/>
            <a:ext cx="503927" cy="790277"/>
          </a:xfrm>
          <a:prstGeom prst="rect">
            <a:avLst/>
          </a:prstGeom>
        </p:spPr>
      </p:pic>
      <p:sp>
        <p:nvSpPr>
          <p:cNvPr id="20" name="Ellips 19">
            <a:extLst>
              <a:ext uri="{FF2B5EF4-FFF2-40B4-BE49-F238E27FC236}">
                <a16:creationId xmlns:a16="http://schemas.microsoft.com/office/drawing/2014/main" id="{8CEF1DD9-5D02-FD4C-B8A9-9F8997F0E2D3}"/>
              </a:ext>
            </a:extLst>
          </p:cNvPr>
          <p:cNvSpPr/>
          <p:nvPr userDrawn="1"/>
        </p:nvSpPr>
        <p:spPr>
          <a:xfrm>
            <a:off x="366754" y="8108562"/>
            <a:ext cx="639583" cy="1642385"/>
          </a:xfrm>
          <a:prstGeom prst="ellipse">
            <a:avLst/>
          </a:prstGeom>
          <a:solidFill>
            <a:srgbClr val="8A9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1" name="Ellips 20">
            <a:extLst>
              <a:ext uri="{FF2B5EF4-FFF2-40B4-BE49-F238E27FC236}">
                <a16:creationId xmlns:a16="http://schemas.microsoft.com/office/drawing/2014/main" id="{1DA410B4-2072-B444-BE84-41724DB8561E}"/>
              </a:ext>
            </a:extLst>
          </p:cNvPr>
          <p:cNvSpPr/>
          <p:nvPr userDrawn="1"/>
        </p:nvSpPr>
        <p:spPr>
          <a:xfrm>
            <a:off x="42953" y="6971048"/>
            <a:ext cx="348864" cy="895847"/>
          </a:xfrm>
          <a:prstGeom prst="ellipse">
            <a:avLst/>
          </a:prstGeom>
          <a:solidFill>
            <a:srgbClr val="8A9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2" name="Ellips 21">
            <a:extLst>
              <a:ext uri="{FF2B5EF4-FFF2-40B4-BE49-F238E27FC236}">
                <a16:creationId xmlns:a16="http://schemas.microsoft.com/office/drawing/2014/main" id="{1A724A46-1710-4C4C-87FB-A5F3F389A247}"/>
              </a:ext>
            </a:extLst>
          </p:cNvPr>
          <p:cNvSpPr/>
          <p:nvPr userDrawn="1"/>
        </p:nvSpPr>
        <p:spPr>
          <a:xfrm>
            <a:off x="435706" y="7789847"/>
            <a:ext cx="251585" cy="646045"/>
          </a:xfrm>
          <a:prstGeom prst="ellipse">
            <a:avLst/>
          </a:prstGeom>
          <a:solidFill>
            <a:srgbClr val="8A3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3" name="Ellips 22">
            <a:extLst>
              <a:ext uri="{FF2B5EF4-FFF2-40B4-BE49-F238E27FC236}">
                <a16:creationId xmlns:a16="http://schemas.microsoft.com/office/drawing/2014/main" id="{657DE373-C451-954D-A556-6E5AD8E37351}"/>
              </a:ext>
            </a:extLst>
          </p:cNvPr>
          <p:cNvSpPr/>
          <p:nvPr userDrawn="1"/>
        </p:nvSpPr>
        <p:spPr>
          <a:xfrm>
            <a:off x="217387" y="7971698"/>
            <a:ext cx="106597" cy="273731"/>
          </a:xfrm>
          <a:prstGeom prst="ellipse">
            <a:avLst/>
          </a:prstGeom>
          <a:solidFill>
            <a:srgbClr val="FF6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4" name="Ellips 23">
            <a:extLst>
              <a:ext uri="{FF2B5EF4-FFF2-40B4-BE49-F238E27FC236}">
                <a16:creationId xmlns:a16="http://schemas.microsoft.com/office/drawing/2014/main" id="{8F0E9DDE-2EB0-A74D-9C4B-F022EBAFC997}"/>
              </a:ext>
            </a:extLst>
          </p:cNvPr>
          <p:cNvSpPr/>
          <p:nvPr userDrawn="1"/>
        </p:nvSpPr>
        <p:spPr>
          <a:xfrm>
            <a:off x="229222" y="9246078"/>
            <a:ext cx="106597" cy="273731"/>
          </a:xfrm>
          <a:prstGeom prst="ellipse">
            <a:avLst/>
          </a:prstGeom>
          <a:solidFill>
            <a:srgbClr val="FF6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5" name="Ellips 24">
            <a:extLst>
              <a:ext uri="{FF2B5EF4-FFF2-40B4-BE49-F238E27FC236}">
                <a16:creationId xmlns:a16="http://schemas.microsoft.com/office/drawing/2014/main" id="{9A70E479-3591-914B-B43C-82F1C091D6AF}"/>
              </a:ext>
            </a:extLst>
          </p:cNvPr>
          <p:cNvSpPr/>
          <p:nvPr userDrawn="1"/>
        </p:nvSpPr>
        <p:spPr>
          <a:xfrm>
            <a:off x="109390" y="9038387"/>
            <a:ext cx="80880" cy="207691"/>
          </a:xfrm>
          <a:prstGeom prst="ellipse">
            <a:avLst/>
          </a:prstGeom>
          <a:solidFill>
            <a:srgbClr val="8A3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6" name="Rubrik 26">
            <a:extLst>
              <a:ext uri="{FF2B5EF4-FFF2-40B4-BE49-F238E27FC236}">
                <a16:creationId xmlns:a16="http://schemas.microsoft.com/office/drawing/2014/main" id="{80F47ECC-D789-184C-8AF6-FB19000D6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250" y="780000"/>
            <a:ext cx="2733750" cy="260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>
                <a:solidFill>
                  <a:srgbClr val="293393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27" name="Platshållare för text 31">
            <a:extLst>
              <a:ext uri="{FF2B5EF4-FFF2-40B4-BE49-F238E27FC236}">
                <a16:creationId xmlns:a16="http://schemas.microsoft.com/office/drawing/2014/main" id="{02B3F13C-E2F3-644A-9CA3-A4077C5141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06250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293393"/>
              </a:buClr>
              <a:defRPr>
                <a:solidFill>
                  <a:srgbClr val="323232"/>
                </a:solidFill>
              </a:defRPr>
            </a:lvl1pPr>
            <a:lvl2pPr>
              <a:buClr>
                <a:srgbClr val="293393"/>
              </a:buClr>
              <a:defRPr sz="1125">
                <a:solidFill>
                  <a:srgbClr val="323232"/>
                </a:solidFill>
              </a:defRPr>
            </a:lvl2pPr>
            <a:lvl3pPr marL="642911" indent="-128582">
              <a:buClr>
                <a:srgbClr val="293393"/>
              </a:buClr>
              <a:buFont typeface="Courier New" panose="02070309020205020404" pitchFamily="49" charset="0"/>
              <a:buChar char="o"/>
              <a:defRPr sz="1013">
                <a:solidFill>
                  <a:srgbClr val="323232"/>
                </a:solidFill>
              </a:defRPr>
            </a:lvl3pPr>
            <a:lvl4pPr marL="900075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4pPr>
            <a:lvl5pPr marL="1157239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830235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mönster + rubrik-text-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4FC6B1EF-1BB0-3741-A2D6-8A4308C09D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722" y="8150806"/>
            <a:ext cx="1415171" cy="1755194"/>
          </a:xfrm>
          <a:prstGeom prst="rect">
            <a:avLst/>
          </a:prstGeom>
        </p:spPr>
      </p:pic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C1E8462C-49F8-344B-BB54-92164ADA4B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54769" y="787450"/>
            <a:ext cx="3037500" cy="7800000"/>
          </a:xfrm>
          <a:custGeom>
            <a:avLst/>
            <a:gdLst>
              <a:gd name="connsiteX0" fmla="*/ 2329544 w 4659088"/>
              <a:gd name="connsiteY0" fmla="*/ 0 h 4659088"/>
              <a:gd name="connsiteX1" fmla="*/ 4659088 w 4659088"/>
              <a:gd name="connsiteY1" fmla="*/ 2329544 h 4659088"/>
              <a:gd name="connsiteX2" fmla="*/ 2329544 w 4659088"/>
              <a:gd name="connsiteY2" fmla="*/ 4659088 h 4659088"/>
              <a:gd name="connsiteX3" fmla="*/ 0 w 4659088"/>
              <a:gd name="connsiteY3" fmla="*/ 2329544 h 4659088"/>
              <a:gd name="connsiteX4" fmla="*/ 2329544 w 4659088"/>
              <a:gd name="connsiteY4" fmla="*/ 0 h 465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9088" h="4659088">
                <a:moveTo>
                  <a:pt x="2329544" y="0"/>
                </a:moveTo>
                <a:cubicBezTo>
                  <a:pt x="3616116" y="0"/>
                  <a:pt x="4659088" y="1042972"/>
                  <a:pt x="4659088" y="2329544"/>
                </a:cubicBezTo>
                <a:cubicBezTo>
                  <a:pt x="4659088" y="3616116"/>
                  <a:pt x="3616116" y="4659088"/>
                  <a:pt x="2329544" y="4659088"/>
                </a:cubicBezTo>
                <a:cubicBezTo>
                  <a:pt x="1042972" y="4659088"/>
                  <a:pt x="0" y="3616116"/>
                  <a:pt x="0" y="2329544"/>
                </a:cubicBezTo>
                <a:cubicBezTo>
                  <a:pt x="0" y="1042972"/>
                  <a:pt x="1042972" y="0"/>
                  <a:pt x="2329544" y="0"/>
                </a:cubicBez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 algn="ctr">
              <a:buNone/>
              <a:defRPr lang="sv-SE" dirty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3" name="Rubrik 26">
            <a:extLst>
              <a:ext uri="{FF2B5EF4-FFF2-40B4-BE49-F238E27FC236}">
                <a16:creationId xmlns:a16="http://schemas.microsoft.com/office/drawing/2014/main" id="{48F876BA-0A0E-0845-9995-A2BD5CBB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1506" y="780000"/>
            <a:ext cx="2733750" cy="260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>
                <a:solidFill>
                  <a:srgbClr val="293393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24" name="Platshållare för text 31">
            <a:extLst>
              <a:ext uri="{FF2B5EF4-FFF2-40B4-BE49-F238E27FC236}">
                <a16:creationId xmlns:a16="http://schemas.microsoft.com/office/drawing/2014/main" id="{0002E7E7-7FE6-D949-B51B-C96C092821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71506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293393"/>
              </a:buClr>
              <a:defRPr>
                <a:solidFill>
                  <a:srgbClr val="323232"/>
                </a:solidFill>
              </a:defRPr>
            </a:lvl1pPr>
            <a:lvl2pPr>
              <a:buClr>
                <a:srgbClr val="293393"/>
              </a:buClr>
              <a:defRPr sz="1125">
                <a:solidFill>
                  <a:srgbClr val="323232"/>
                </a:solidFill>
              </a:defRPr>
            </a:lvl2pPr>
            <a:lvl3pPr marL="642911" indent="-128582">
              <a:buClr>
                <a:srgbClr val="293393"/>
              </a:buClr>
              <a:buFont typeface="Courier New" panose="02070309020205020404" pitchFamily="49" charset="0"/>
              <a:buChar char="o"/>
              <a:defRPr sz="1013">
                <a:solidFill>
                  <a:srgbClr val="323232"/>
                </a:solidFill>
              </a:defRPr>
            </a:lvl3pPr>
            <a:lvl4pPr marL="900075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4pPr>
            <a:lvl5pPr marL="1157239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991261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platta + rubrik-text-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ktangel 28">
            <a:extLst>
              <a:ext uri="{FF2B5EF4-FFF2-40B4-BE49-F238E27FC236}">
                <a16:creationId xmlns:a16="http://schemas.microsoft.com/office/drawing/2014/main" id="{5D82FFCA-E7BB-684C-AA29-4F807BED0C43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293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30" name="Ellips 29">
            <a:extLst>
              <a:ext uri="{FF2B5EF4-FFF2-40B4-BE49-F238E27FC236}">
                <a16:creationId xmlns:a16="http://schemas.microsoft.com/office/drawing/2014/main" id="{5F55FE49-2A36-4746-8A89-DCA8FC6D01A5}"/>
              </a:ext>
            </a:extLst>
          </p:cNvPr>
          <p:cNvSpPr/>
          <p:nvPr userDrawn="1"/>
        </p:nvSpPr>
        <p:spPr>
          <a:xfrm>
            <a:off x="366754" y="8108562"/>
            <a:ext cx="639583" cy="1642385"/>
          </a:xfrm>
          <a:prstGeom prst="ellipse">
            <a:avLst/>
          </a:prstGeom>
          <a:solidFill>
            <a:srgbClr val="8A9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31" name="Ellips 30">
            <a:extLst>
              <a:ext uri="{FF2B5EF4-FFF2-40B4-BE49-F238E27FC236}">
                <a16:creationId xmlns:a16="http://schemas.microsoft.com/office/drawing/2014/main" id="{F4F41C11-FDCD-C647-BA86-87C9D44D712C}"/>
              </a:ext>
            </a:extLst>
          </p:cNvPr>
          <p:cNvSpPr/>
          <p:nvPr userDrawn="1"/>
        </p:nvSpPr>
        <p:spPr>
          <a:xfrm>
            <a:off x="42953" y="6971048"/>
            <a:ext cx="348864" cy="895847"/>
          </a:xfrm>
          <a:prstGeom prst="ellipse">
            <a:avLst/>
          </a:prstGeom>
          <a:solidFill>
            <a:srgbClr val="8A9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32" name="Ellips 31">
            <a:extLst>
              <a:ext uri="{FF2B5EF4-FFF2-40B4-BE49-F238E27FC236}">
                <a16:creationId xmlns:a16="http://schemas.microsoft.com/office/drawing/2014/main" id="{B04E7CF8-E27C-CB42-AA5B-A308C411FB41}"/>
              </a:ext>
            </a:extLst>
          </p:cNvPr>
          <p:cNvSpPr/>
          <p:nvPr userDrawn="1"/>
        </p:nvSpPr>
        <p:spPr>
          <a:xfrm>
            <a:off x="435706" y="7789847"/>
            <a:ext cx="251585" cy="646045"/>
          </a:xfrm>
          <a:prstGeom prst="ellipse">
            <a:avLst/>
          </a:prstGeom>
          <a:solidFill>
            <a:srgbClr val="8A3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33" name="Ellips 32">
            <a:extLst>
              <a:ext uri="{FF2B5EF4-FFF2-40B4-BE49-F238E27FC236}">
                <a16:creationId xmlns:a16="http://schemas.microsoft.com/office/drawing/2014/main" id="{822F6603-4011-5243-B508-FF513B4837A9}"/>
              </a:ext>
            </a:extLst>
          </p:cNvPr>
          <p:cNvSpPr/>
          <p:nvPr userDrawn="1"/>
        </p:nvSpPr>
        <p:spPr>
          <a:xfrm>
            <a:off x="217387" y="7971698"/>
            <a:ext cx="106597" cy="273731"/>
          </a:xfrm>
          <a:prstGeom prst="ellipse">
            <a:avLst/>
          </a:prstGeom>
          <a:solidFill>
            <a:srgbClr val="FF6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34" name="Ellips 33">
            <a:extLst>
              <a:ext uri="{FF2B5EF4-FFF2-40B4-BE49-F238E27FC236}">
                <a16:creationId xmlns:a16="http://schemas.microsoft.com/office/drawing/2014/main" id="{0959FC64-202C-D640-9E18-F7A61C57877C}"/>
              </a:ext>
            </a:extLst>
          </p:cNvPr>
          <p:cNvSpPr/>
          <p:nvPr userDrawn="1"/>
        </p:nvSpPr>
        <p:spPr>
          <a:xfrm>
            <a:off x="229222" y="9246078"/>
            <a:ext cx="106597" cy="273731"/>
          </a:xfrm>
          <a:prstGeom prst="ellipse">
            <a:avLst/>
          </a:prstGeom>
          <a:solidFill>
            <a:srgbClr val="FF6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35" name="Ellips 34">
            <a:extLst>
              <a:ext uri="{FF2B5EF4-FFF2-40B4-BE49-F238E27FC236}">
                <a16:creationId xmlns:a16="http://schemas.microsoft.com/office/drawing/2014/main" id="{7B091825-CFA5-C442-8DAC-E76775020057}"/>
              </a:ext>
            </a:extLst>
          </p:cNvPr>
          <p:cNvSpPr/>
          <p:nvPr userDrawn="1"/>
        </p:nvSpPr>
        <p:spPr>
          <a:xfrm>
            <a:off x="109390" y="9038387"/>
            <a:ext cx="80880" cy="207691"/>
          </a:xfrm>
          <a:prstGeom prst="ellipse">
            <a:avLst/>
          </a:prstGeom>
          <a:solidFill>
            <a:srgbClr val="8A3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pic>
        <p:nvPicPr>
          <p:cNvPr id="36" name="Bildobjekt 35">
            <a:extLst>
              <a:ext uri="{FF2B5EF4-FFF2-40B4-BE49-F238E27FC236}">
                <a16:creationId xmlns:a16="http://schemas.microsoft.com/office/drawing/2014/main" id="{3E8AB8A6-B3AA-F34E-8D0B-E09E827244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864" y="135409"/>
            <a:ext cx="503927" cy="790277"/>
          </a:xfrm>
          <a:prstGeom prst="rect">
            <a:avLst/>
          </a:prstGeom>
        </p:spPr>
      </p:pic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89A3923-E17B-3949-A9DB-ABC405038EF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43452" y="787450"/>
            <a:ext cx="3037500" cy="7800000"/>
          </a:xfrm>
          <a:custGeom>
            <a:avLst/>
            <a:gdLst>
              <a:gd name="connsiteX0" fmla="*/ 2329544 w 4659088"/>
              <a:gd name="connsiteY0" fmla="*/ 0 h 4659088"/>
              <a:gd name="connsiteX1" fmla="*/ 4659088 w 4659088"/>
              <a:gd name="connsiteY1" fmla="*/ 2329544 h 4659088"/>
              <a:gd name="connsiteX2" fmla="*/ 2329544 w 4659088"/>
              <a:gd name="connsiteY2" fmla="*/ 4659088 h 4659088"/>
              <a:gd name="connsiteX3" fmla="*/ 0 w 4659088"/>
              <a:gd name="connsiteY3" fmla="*/ 2329544 h 4659088"/>
              <a:gd name="connsiteX4" fmla="*/ 2329544 w 4659088"/>
              <a:gd name="connsiteY4" fmla="*/ 0 h 465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9088" h="4659088">
                <a:moveTo>
                  <a:pt x="2329544" y="0"/>
                </a:moveTo>
                <a:cubicBezTo>
                  <a:pt x="3616116" y="0"/>
                  <a:pt x="4659088" y="1042972"/>
                  <a:pt x="4659088" y="2329544"/>
                </a:cubicBezTo>
                <a:cubicBezTo>
                  <a:pt x="4659088" y="3616116"/>
                  <a:pt x="3616116" y="4659088"/>
                  <a:pt x="2329544" y="4659088"/>
                </a:cubicBezTo>
                <a:cubicBezTo>
                  <a:pt x="1042972" y="4659088"/>
                  <a:pt x="0" y="3616116"/>
                  <a:pt x="0" y="2329544"/>
                </a:cubicBezTo>
                <a:cubicBezTo>
                  <a:pt x="0" y="1042972"/>
                  <a:pt x="1042972" y="0"/>
                  <a:pt x="2329544" y="0"/>
                </a:cubicBez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 algn="ctr">
              <a:buNone/>
              <a:defRPr lang="sv-SE" sz="900" dirty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7" name="Platshållare för text 31">
            <a:extLst>
              <a:ext uri="{FF2B5EF4-FFF2-40B4-BE49-F238E27FC236}">
                <a16:creationId xmlns:a16="http://schemas.microsoft.com/office/drawing/2014/main" id="{DD9EB007-FE6B-EF45-9446-CA290061AA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6250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FF6CC9"/>
              </a:buClr>
              <a:defRPr>
                <a:solidFill>
                  <a:schemeClr val="bg1"/>
                </a:solidFill>
              </a:defRPr>
            </a:lvl1pPr>
            <a:lvl2pPr>
              <a:buClr>
                <a:srgbClr val="FF6CC9"/>
              </a:buClr>
              <a:defRPr sz="1125">
                <a:solidFill>
                  <a:schemeClr val="bg1"/>
                </a:solidFill>
              </a:defRPr>
            </a:lvl2pPr>
            <a:lvl3pPr marL="642911" indent="-128582">
              <a:buClr>
                <a:srgbClr val="FF6CC9"/>
              </a:buClr>
              <a:buFont typeface="Courier New" panose="02070309020205020404" pitchFamily="49" charset="0"/>
              <a:buChar char="o"/>
              <a:defRPr sz="1013">
                <a:solidFill>
                  <a:schemeClr val="bg1"/>
                </a:solidFill>
              </a:defRPr>
            </a:lvl3pPr>
            <a:lvl4pPr marL="900075" indent="-128582">
              <a:buClr>
                <a:srgbClr val="FF6CC9"/>
              </a:buClr>
              <a:buFont typeface="Arial" panose="020B0604020202020204" pitchFamily="34" charset="0"/>
              <a:buChar char="•"/>
              <a:defRPr sz="1013">
                <a:solidFill>
                  <a:schemeClr val="bg1"/>
                </a:solidFill>
              </a:defRPr>
            </a:lvl4pPr>
            <a:lvl5pPr marL="1157239" indent="-128582">
              <a:buClr>
                <a:srgbClr val="FF6CC9"/>
              </a:buClr>
              <a:buFont typeface="Arial" panose="020B0604020202020204" pitchFamily="34" charset="0"/>
              <a:buChar char="•"/>
              <a:defRPr sz="1013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8" name="Rubrik 26">
            <a:extLst>
              <a:ext uri="{FF2B5EF4-FFF2-40B4-BE49-F238E27FC236}">
                <a16:creationId xmlns:a16="http://schemas.microsoft.com/office/drawing/2014/main" id="{E99A4968-D662-3744-BE42-ED7322F7A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250" y="780000"/>
            <a:ext cx="2733750" cy="260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282363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platta + 2 textfä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ktangel 28">
            <a:extLst>
              <a:ext uri="{FF2B5EF4-FFF2-40B4-BE49-F238E27FC236}">
                <a16:creationId xmlns:a16="http://schemas.microsoft.com/office/drawing/2014/main" id="{5D82FFCA-E7BB-684C-AA29-4F807BED0C43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293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30" name="Ellips 29">
            <a:extLst>
              <a:ext uri="{FF2B5EF4-FFF2-40B4-BE49-F238E27FC236}">
                <a16:creationId xmlns:a16="http://schemas.microsoft.com/office/drawing/2014/main" id="{5F55FE49-2A36-4746-8A89-DCA8FC6D01A5}"/>
              </a:ext>
            </a:extLst>
          </p:cNvPr>
          <p:cNvSpPr/>
          <p:nvPr userDrawn="1"/>
        </p:nvSpPr>
        <p:spPr>
          <a:xfrm>
            <a:off x="366754" y="8108562"/>
            <a:ext cx="639583" cy="1642385"/>
          </a:xfrm>
          <a:prstGeom prst="ellipse">
            <a:avLst/>
          </a:prstGeom>
          <a:solidFill>
            <a:srgbClr val="8A9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31" name="Ellips 30">
            <a:extLst>
              <a:ext uri="{FF2B5EF4-FFF2-40B4-BE49-F238E27FC236}">
                <a16:creationId xmlns:a16="http://schemas.microsoft.com/office/drawing/2014/main" id="{F4F41C11-FDCD-C647-BA86-87C9D44D712C}"/>
              </a:ext>
            </a:extLst>
          </p:cNvPr>
          <p:cNvSpPr/>
          <p:nvPr userDrawn="1"/>
        </p:nvSpPr>
        <p:spPr>
          <a:xfrm>
            <a:off x="42953" y="6971048"/>
            <a:ext cx="348864" cy="895847"/>
          </a:xfrm>
          <a:prstGeom prst="ellipse">
            <a:avLst/>
          </a:prstGeom>
          <a:solidFill>
            <a:srgbClr val="8A9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32" name="Ellips 31">
            <a:extLst>
              <a:ext uri="{FF2B5EF4-FFF2-40B4-BE49-F238E27FC236}">
                <a16:creationId xmlns:a16="http://schemas.microsoft.com/office/drawing/2014/main" id="{B04E7CF8-E27C-CB42-AA5B-A308C411FB41}"/>
              </a:ext>
            </a:extLst>
          </p:cNvPr>
          <p:cNvSpPr/>
          <p:nvPr userDrawn="1"/>
        </p:nvSpPr>
        <p:spPr>
          <a:xfrm>
            <a:off x="435706" y="7789847"/>
            <a:ext cx="251585" cy="646045"/>
          </a:xfrm>
          <a:prstGeom prst="ellipse">
            <a:avLst/>
          </a:prstGeom>
          <a:solidFill>
            <a:srgbClr val="8A3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33" name="Ellips 32">
            <a:extLst>
              <a:ext uri="{FF2B5EF4-FFF2-40B4-BE49-F238E27FC236}">
                <a16:creationId xmlns:a16="http://schemas.microsoft.com/office/drawing/2014/main" id="{822F6603-4011-5243-B508-FF513B4837A9}"/>
              </a:ext>
            </a:extLst>
          </p:cNvPr>
          <p:cNvSpPr/>
          <p:nvPr userDrawn="1"/>
        </p:nvSpPr>
        <p:spPr>
          <a:xfrm>
            <a:off x="217387" y="7971698"/>
            <a:ext cx="106597" cy="273731"/>
          </a:xfrm>
          <a:prstGeom prst="ellipse">
            <a:avLst/>
          </a:prstGeom>
          <a:solidFill>
            <a:srgbClr val="FF6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34" name="Ellips 33">
            <a:extLst>
              <a:ext uri="{FF2B5EF4-FFF2-40B4-BE49-F238E27FC236}">
                <a16:creationId xmlns:a16="http://schemas.microsoft.com/office/drawing/2014/main" id="{0959FC64-202C-D640-9E18-F7A61C57877C}"/>
              </a:ext>
            </a:extLst>
          </p:cNvPr>
          <p:cNvSpPr/>
          <p:nvPr userDrawn="1"/>
        </p:nvSpPr>
        <p:spPr>
          <a:xfrm>
            <a:off x="229222" y="9246078"/>
            <a:ext cx="106597" cy="273731"/>
          </a:xfrm>
          <a:prstGeom prst="ellipse">
            <a:avLst/>
          </a:prstGeom>
          <a:solidFill>
            <a:srgbClr val="FF6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35" name="Ellips 34">
            <a:extLst>
              <a:ext uri="{FF2B5EF4-FFF2-40B4-BE49-F238E27FC236}">
                <a16:creationId xmlns:a16="http://schemas.microsoft.com/office/drawing/2014/main" id="{7B091825-CFA5-C442-8DAC-E76775020057}"/>
              </a:ext>
            </a:extLst>
          </p:cNvPr>
          <p:cNvSpPr/>
          <p:nvPr userDrawn="1"/>
        </p:nvSpPr>
        <p:spPr>
          <a:xfrm>
            <a:off x="109390" y="9038387"/>
            <a:ext cx="80880" cy="207691"/>
          </a:xfrm>
          <a:prstGeom prst="ellipse">
            <a:avLst/>
          </a:prstGeom>
          <a:solidFill>
            <a:srgbClr val="8A3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pic>
        <p:nvPicPr>
          <p:cNvPr id="36" name="Bildobjekt 35">
            <a:extLst>
              <a:ext uri="{FF2B5EF4-FFF2-40B4-BE49-F238E27FC236}">
                <a16:creationId xmlns:a16="http://schemas.microsoft.com/office/drawing/2014/main" id="{3E8AB8A6-B3AA-F34E-8D0B-E09E827244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864" y="135409"/>
            <a:ext cx="503927" cy="790277"/>
          </a:xfrm>
          <a:prstGeom prst="rect">
            <a:avLst/>
          </a:prstGeom>
        </p:spPr>
      </p:pic>
      <p:sp>
        <p:nvSpPr>
          <p:cNvPr id="37" name="Platshållare för text 31">
            <a:extLst>
              <a:ext uri="{FF2B5EF4-FFF2-40B4-BE49-F238E27FC236}">
                <a16:creationId xmlns:a16="http://schemas.microsoft.com/office/drawing/2014/main" id="{DD9EB007-FE6B-EF45-9446-CA290061AA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6250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FF6CC9"/>
              </a:buClr>
              <a:defRPr>
                <a:solidFill>
                  <a:schemeClr val="bg1"/>
                </a:solidFill>
              </a:defRPr>
            </a:lvl1pPr>
            <a:lvl2pPr>
              <a:buClr>
                <a:srgbClr val="FF6CC9"/>
              </a:buClr>
              <a:defRPr sz="1125">
                <a:solidFill>
                  <a:schemeClr val="bg1"/>
                </a:solidFill>
              </a:defRPr>
            </a:lvl2pPr>
            <a:lvl3pPr marL="642911" indent="-128582">
              <a:buClr>
                <a:srgbClr val="FF6CC9"/>
              </a:buClr>
              <a:buFont typeface="Courier New" panose="02070309020205020404" pitchFamily="49" charset="0"/>
              <a:buChar char="o"/>
              <a:defRPr sz="1013">
                <a:solidFill>
                  <a:schemeClr val="bg1"/>
                </a:solidFill>
              </a:defRPr>
            </a:lvl3pPr>
            <a:lvl4pPr marL="900075" indent="-128582">
              <a:buClr>
                <a:srgbClr val="FF6CC9"/>
              </a:buClr>
              <a:buFont typeface="Arial" panose="020B0604020202020204" pitchFamily="34" charset="0"/>
              <a:buChar char="•"/>
              <a:defRPr sz="1013">
                <a:solidFill>
                  <a:schemeClr val="bg1"/>
                </a:solidFill>
              </a:defRPr>
            </a:lvl4pPr>
            <a:lvl5pPr marL="1157239" indent="-128582">
              <a:buClr>
                <a:srgbClr val="FF6CC9"/>
              </a:buClr>
              <a:buFont typeface="Arial" panose="020B0604020202020204" pitchFamily="34" charset="0"/>
              <a:buChar char="•"/>
              <a:defRPr sz="1013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8" name="Rubrik 26">
            <a:extLst>
              <a:ext uri="{FF2B5EF4-FFF2-40B4-BE49-F238E27FC236}">
                <a16:creationId xmlns:a16="http://schemas.microsoft.com/office/drawing/2014/main" id="{E99A4968-D662-3744-BE42-ED7322F7A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250" y="780000"/>
            <a:ext cx="5767837" cy="2600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4" name="Platshållare för text 31">
            <a:extLst>
              <a:ext uri="{FF2B5EF4-FFF2-40B4-BE49-F238E27FC236}">
                <a16:creationId xmlns:a16="http://schemas.microsoft.com/office/drawing/2014/main" id="{4D172099-B807-A746-AC92-CB01AB20DA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40337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FF6CC9"/>
              </a:buClr>
              <a:defRPr>
                <a:solidFill>
                  <a:schemeClr val="bg1"/>
                </a:solidFill>
              </a:defRPr>
            </a:lvl1pPr>
            <a:lvl2pPr>
              <a:buClr>
                <a:srgbClr val="FF6CC9"/>
              </a:buClr>
              <a:defRPr sz="1125">
                <a:solidFill>
                  <a:schemeClr val="bg1"/>
                </a:solidFill>
              </a:defRPr>
            </a:lvl2pPr>
            <a:lvl3pPr marL="642911" indent="-128582">
              <a:buClr>
                <a:srgbClr val="FF6CC9"/>
              </a:buClr>
              <a:buFont typeface="Courier New" panose="02070309020205020404" pitchFamily="49" charset="0"/>
              <a:buChar char="o"/>
              <a:defRPr sz="1013">
                <a:solidFill>
                  <a:schemeClr val="bg1"/>
                </a:solidFill>
              </a:defRPr>
            </a:lvl3pPr>
            <a:lvl4pPr marL="900075" indent="-128582">
              <a:buClr>
                <a:srgbClr val="FF6CC9"/>
              </a:buClr>
              <a:buFont typeface="Arial" panose="020B0604020202020204" pitchFamily="34" charset="0"/>
              <a:buChar char="•"/>
              <a:defRPr sz="1013">
                <a:solidFill>
                  <a:schemeClr val="bg1"/>
                </a:solidFill>
              </a:defRPr>
            </a:lvl4pPr>
            <a:lvl5pPr marL="1157239" indent="-128582">
              <a:buClr>
                <a:srgbClr val="FF6CC9"/>
              </a:buClr>
              <a:buFont typeface="Arial" panose="020B0604020202020204" pitchFamily="34" charset="0"/>
              <a:buChar char="•"/>
              <a:defRPr sz="1013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060875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la platta + rubrik-text-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 2">
            <a:extLst>
              <a:ext uri="{FF2B5EF4-FFF2-40B4-BE49-F238E27FC236}">
                <a16:creationId xmlns:a16="http://schemas.microsoft.com/office/drawing/2014/main" id="{9A0C7844-6240-484A-B864-FA5C83E7125D}"/>
              </a:ext>
            </a:extLst>
          </p:cNvPr>
          <p:cNvGrpSpPr/>
          <p:nvPr userDrawn="1"/>
        </p:nvGrpSpPr>
        <p:grpSpPr>
          <a:xfrm>
            <a:off x="0" y="0"/>
            <a:ext cx="6858000" cy="9906000"/>
            <a:chOff x="152400" y="152400"/>
            <a:chExt cx="12192000" cy="685800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76C9D379-254B-2B48-BD09-71CC94263B58}"/>
                </a:ext>
              </a:extLst>
            </p:cNvPr>
            <p:cNvSpPr/>
            <p:nvPr userDrawn="1"/>
          </p:nvSpPr>
          <p:spPr>
            <a:xfrm>
              <a:off x="152400" y="152400"/>
              <a:ext cx="12192000" cy="6858000"/>
            </a:xfrm>
            <a:prstGeom prst="rect">
              <a:avLst/>
            </a:prstGeom>
            <a:solidFill>
              <a:srgbClr val="8A3EC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13"/>
            </a:p>
          </p:txBody>
        </p:sp>
        <p:sp>
          <p:nvSpPr>
            <p:cNvPr id="15" name="Ellips 14">
              <a:extLst>
                <a:ext uri="{FF2B5EF4-FFF2-40B4-BE49-F238E27FC236}">
                  <a16:creationId xmlns:a16="http://schemas.microsoft.com/office/drawing/2014/main" id="{08482E89-5AFA-D54B-962D-077C51B2C02E}"/>
                </a:ext>
              </a:extLst>
            </p:cNvPr>
            <p:cNvSpPr/>
            <p:nvPr userDrawn="1"/>
          </p:nvSpPr>
          <p:spPr>
            <a:xfrm>
              <a:off x="804407" y="5766020"/>
              <a:ext cx="1137036" cy="1137036"/>
            </a:xfrm>
            <a:prstGeom prst="ellipse">
              <a:avLst/>
            </a:prstGeom>
            <a:solidFill>
              <a:srgbClr val="8A9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13"/>
            </a:p>
          </p:txBody>
        </p:sp>
        <p:sp>
          <p:nvSpPr>
            <p:cNvPr id="16" name="Ellips 15">
              <a:extLst>
                <a:ext uri="{FF2B5EF4-FFF2-40B4-BE49-F238E27FC236}">
                  <a16:creationId xmlns:a16="http://schemas.microsoft.com/office/drawing/2014/main" id="{DFA96A07-0C31-3E4F-90D1-C4DC92D61B42}"/>
                </a:ext>
              </a:extLst>
            </p:cNvPr>
            <p:cNvSpPr/>
            <p:nvPr userDrawn="1"/>
          </p:nvSpPr>
          <p:spPr>
            <a:xfrm>
              <a:off x="228762" y="4978509"/>
              <a:ext cx="620202" cy="620202"/>
            </a:xfrm>
            <a:prstGeom prst="ellipse">
              <a:avLst/>
            </a:prstGeom>
            <a:solidFill>
              <a:srgbClr val="8A9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13"/>
            </a:p>
          </p:txBody>
        </p:sp>
        <p:sp>
          <p:nvSpPr>
            <p:cNvPr id="17" name="Ellips 16">
              <a:extLst>
                <a:ext uri="{FF2B5EF4-FFF2-40B4-BE49-F238E27FC236}">
                  <a16:creationId xmlns:a16="http://schemas.microsoft.com/office/drawing/2014/main" id="{104DC4D7-5F1D-AB46-8B24-D2A6FC9F19E7}"/>
                </a:ext>
              </a:extLst>
            </p:cNvPr>
            <p:cNvSpPr/>
            <p:nvPr userDrawn="1"/>
          </p:nvSpPr>
          <p:spPr>
            <a:xfrm>
              <a:off x="926987" y="5545371"/>
              <a:ext cx="447262" cy="447262"/>
            </a:xfrm>
            <a:prstGeom prst="ellipse">
              <a:avLst/>
            </a:prstGeom>
            <a:solidFill>
              <a:srgbClr val="293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13"/>
            </a:p>
          </p:txBody>
        </p:sp>
        <p:sp>
          <p:nvSpPr>
            <p:cNvPr id="18" name="Ellips 17">
              <a:extLst>
                <a:ext uri="{FF2B5EF4-FFF2-40B4-BE49-F238E27FC236}">
                  <a16:creationId xmlns:a16="http://schemas.microsoft.com/office/drawing/2014/main" id="{0C76F02F-5B75-8B45-AF7F-C9AC2BDCDF60}"/>
                </a:ext>
              </a:extLst>
            </p:cNvPr>
            <p:cNvSpPr/>
            <p:nvPr userDrawn="1"/>
          </p:nvSpPr>
          <p:spPr>
            <a:xfrm>
              <a:off x="538863" y="5671267"/>
              <a:ext cx="189506" cy="189506"/>
            </a:xfrm>
            <a:prstGeom prst="ellipse">
              <a:avLst/>
            </a:prstGeom>
            <a:solidFill>
              <a:srgbClr val="FF6C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13"/>
            </a:p>
          </p:txBody>
        </p:sp>
        <p:sp>
          <p:nvSpPr>
            <p:cNvPr id="19" name="Ellips 18">
              <a:extLst>
                <a:ext uri="{FF2B5EF4-FFF2-40B4-BE49-F238E27FC236}">
                  <a16:creationId xmlns:a16="http://schemas.microsoft.com/office/drawing/2014/main" id="{6EF16C1B-7BCC-CE40-8F04-72683AE933BA}"/>
                </a:ext>
              </a:extLst>
            </p:cNvPr>
            <p:cNvSpPr/>
            <p:nvPr userDrawn="1"/>
          </p:nvSpPr>
          <p:spPr>
            <a:xfrm>
              <a:off x="559903" y="6553531"/>
              <a:ext cx="189506" cy="189506"/>
            </a:xfrm>
            <a:prstGeom prst="ellipse">
              <a:avLst/>
            </a:prstGeom>
            <a:solidFill>
              <a:srgbClr val="FF6C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13"/>
            </a:p>
          </p:txBody>
        </p:sp>
        <p:sp>
          <p:nvSpPr>
            <p:cNvPr id="20" name="Ellips 19">
              <a:extLst>
                <a:ext uri="{FF2B5EF4-FFF2-40B4-BE49-F238E27FC236}">
                  <a16:creationId xmlns:a16="http://schemas.microsoft.com/office/drawing/2014/main" id="{146A0637-0010-8746-AC62-CA2A7E4E2027}"/>
                </a:ext>
              </a:extLst>
            </p:cNvPr>
            <p:cNvSpPr/>
            <p:nvPr userDrawn="1"/>
          </p:nvSpPr>
          <p:spPr>
            <a:xfrm>
              <a:off x="346871" y="6409745"/>
              <a:ext cx="143786" cy="143786"/>
            </a:xfrm>
            <a:prstGeom prst="ellipse">
              <a:avLst/>
            </a:prstGeom>
            <a:solidFill>
              <a:srgbClr val="293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13"/>
            </a:p>
          </p:txBody>
        </p:sp>
      </p:grpSp>
      <p:pic>
        <p:nvPicPr>
          <p:cNvPr id="36" name="Bildobjekt 35">
            <a:extLst>
              <a:ext uri="{FF2B5EF4-FFF2-40B4-BE49-F238E27FC236}">
                <a16:creationId xmlns:a16="http://schemas.microsoft.com/office/drawing/2014/main" id="{3E8AB8A6-B3AA-F34E-8D0B-E09E827244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864" y="135409"/>
            <a:ext cx="503927" cy="790277"/>
          </a:xfrm>
          <a:prstGeom prst="rect">
            <a:avLst/>
          </a:prstGeom>
        </p:spPr>
      </p:pic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89A3923-E17B-3949-A9DB-ABC405038EF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43452" y="787450"/>
            <a:ext cx="3037500" cy="7800000"/>
          </a:xfrm>
          <a:custGeom>
            <a:avLst/>
            <a:gdLst>
              <a:gd name="connsiteX0" fmla="*/ 2329544 w 4659088"/>
              <a:gd name="connsiteY0" fmla="*/ 0 h 4659088"/>
              <a:gd name="connsiteX1" fmla="*/ 4659088 w 4659088"/>
              <a:gd name="connsiteY1" fmla="*/ 2329544 h 4659088"/>
              <a:gd name="connsiteX2" fmla="*/ 2329544 w 4659088"/>
              <a:gd name="connsiteY2" fmla="*/ 4659088 h 4659088"/>
              <a:gd name="connsiteX3" fmla="*/ 0 w 4659088"/>
              <a:gd name="connsiteY3" fmla="*/ 2329544 h 4659088"/>
              <a:gd name="connsiteX4" fmla="*/ 2329544 w 4659088"/>
              <a:gd name="connsiteY4" fmla="*/ 0 h 465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9088" h="4659088">
                <a:moveTo>
                  <a:pt x="2329544" y="0"/>
                </a:moveTo>
                <a:cubicBezTo>
                  <a:pt x="3616116" y="0"/>
                  <a:pt x="4659088" y="1042972"/>
                  <a:pt x="4659088" y="2329544"/>
                </a:cubicBezTo>
                <a:cubicBezTo>
                  <a:pt x="4659088" y="3616116"/>
                  <a:pt x="3616116" y="4659088"/>
                  <a:pt x="2329544" y="4659088"/>
                </a:cubicBezTo>
                <a:cubicBezTo>
                  <a:pt x="1042972" y="4659088"/>
                  <a:pt x="0" y="3616116"/>
                  <a:pt x="0" y="2329544"/>
                </a:cubicBezTo>
                <a:cubicBezTo>
                  <a:pt x="0" y="1042972"/>
                  <a:pt x="1042972" y="0"/>
                  <a:pt x="2329544" y="0"/>
                </a:cubicBez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 algn="ctr">
              <a:buNone/>
              <a:defRPr lang="sv-SE" sz="900" dirty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7" name="Platshållare för text 31">
            <a:extLst>
              <a:ext uri="{FF2B5EF4-FFF2-40B4-BE49-F238E27FC236}">
                <a16:creationId xmlns:a16="http://schemas.microsoft.com/office/drawing/2014/main" id="{DD9EB007-FE6B-EF45-9446-CA290061AA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6250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FF6CC9"/>
              </a:buClr>
              <a:defRPr>
                <a:solidFill>
                  <a:schemeClr val="bg1"/>
                </a:solidFill>
              </a:defRPr>
            </a:lvl1pPr>
            <a:lvl2pPr>
              <a:buClr>
                <a:srgbClr val="FF6CC9"/>
              </a:buClr>
              <a:defRPr sz="1125">
                <a:solidFill>
                  <a:schemeClr val="bg1"/>
                </a:solidFill>
              </a:defRPr>
            </a:lvl2pPr>
            <a:lvl3pPr marL="642911" indent="-128582">
              <a:buClr>
                <a:srgbClr val="FF6CC9"/>
              </a:buClr>
              <a:buFont typeface="Courier New" panose="02070309020205020404" pitchFamily="49" charset="0"/>
              <a:buChar char="o"/>
              <a:defRPr sz="1013">
                <a:solidFill>
                  <a:schemeClr val="bg1"/>
                </a:solidFill>
              </a:defRPr>
            </a:lvl3pPr>
            <a:lvl4pPr marL="900075" indent="-128582">
              <a:buClr>
                <a:srgbClr val="FF6CC9"/>
              </a:buClr>
              <a:buFont typeface="Arial" panose="020B0604020202020204" pitchFamily="34" charset="0"/>
              <a:buChar char="•"/>
              <a:defRPr sz="1013">
                <a:solidFill>
                  <a:schemeClr val="bg1"/>
                </a:solidFill>
              </a:defRPr>
            </a:lvl4pPr>
            <a:lvl5pPr marL="1157239" indent="-128582">
              <a:buClr>
                <a:srgbClr val="FF6CC9"/>
              </a:buClr>
              <a:buFont typeface="Arial" panose="020B0604020202020204" pitchFamily="34" charset="0"/>
              <a:buChar char="•"/>
              <a:defRPr sz="1013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8" name="Rubrik 26">
            <a:extLst>
              <a:ext uri="{FF2B5EF4-FFF2-40B4-BE49-F238E27FC236}">
                <a16:creationId xmlns:a16="http://schemas.microsoft.com/office/drawing/2014/main" id="{E99A4968-D662-3744-BE42-ED7322F7A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250" y="780000"/>
            <a:ext cx="2733750" cy="260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940200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la platta + 2 textfä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 12">
            <a:extLst>
              <a:ext uri="{FF2B5EF4-FFF2-40B4-BE49-F238E27FC236}">
                <a16:creationId xmlns:a16="http://schemas.microsoft.com/office/drawing/2014/main" id="{0E4BDF4E-595F-4542-AC67-5E76B2CDC12C}"/>
              </a:ext>
            </a:extLst>
          </p:cNvPr>
          <p:cNvGrpSpPr/>
          <p:nvPr userDrawn="1"/>
        </p:nvGrpSpPr>
        <p:grpSpPr>
          <a:xfrm>
            <a:off x="0" y="0"/>
            <a:ext cx="6858000" cy="9906000"/>
            <a:chOff x="152400" y="152400"/>
            <a:chExt cx="12192000" cy="6858000"/>
          </a:xfrm>
        </p:grpSpPr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7FBAEFB8-7EDC-5948-904B-FF8A59388D2C}"/>
                </a:ext>
              </a:extLst>
            </p:cNvPr>
            <p:cNvSpPr/>
            <p:nvPr userDrawn="1"/>
          </p:nvSpPr>
          <p:spPr>
            <a:xfrm>
              <a:off x="152400" y="152400"/>
              <a:ext cx="12192000" cy="6858000"/>
            </a:xfrm>
            <a:prstGeom prst="rect">
              <a:avLst/>
            </a:prstGeom>
            <a:solidFill>
              <a:srgbClr val="8A3EC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13"/>
            </a:p>
          </p:txBody>
        </p:sp>
        <p:sp>
          <p:nvSpPr>
            <p:cNvPr id="16" name="Ellips 15">
              <a:extLst>
                <a:ext uri="{FF2B5EF4-FFF2-40B4-BE49-F238E27FC236}">
                  <a16:creationId xmlns:a16="http://schemas.microsoft.com/office/drawing/2014/main" id="{5B85C808-280B-2B4C-A175-6D6C2272CA80}"/>
                </a:ext>
              </a:extLst>
            </p:cNvPr>
            <p:cNvSpPr/>
            <p:nvPr userDrawn="1"/>
          </p:nvSpPr>
          <p:spPr>
            <a:xfrm>
              <a:off x="804407" y="5766020"/>
              <a:ext cx="1137036" cy="1137036"/>
            </a:xfrm>
            <a:prstGeom prst="ellipse">
              <a:avLst/>
            </a:prstGeom>
            <a:solidFill>
              <a:srgbClr val="8A9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13"/>
            </a:p>
          </p:txBody>
        </p:sp>
        <p:sp>
          <p:nvSpPr>
            <p:cNvPr id="17" name="Ellips 16">
              <a:extLst>
                <a:ext uri="{FF2B5EF4-FFF2-40B4-BE49-F238E27FC236}">
                  <a16:creationId xmlns:a16="http://schemas.microsoft.com/office/drawing/2014/main" id="{D60CD42F-0FA9-2941-B0E4-8FB881A11095}"/>
                </a:ext>
              </a:extLst>
            </p:cNvPr>
            <p:cNvSpPr/>
            <p:nvPr userDrawn="1"/>
          </p:nvSpPr>
          <p:spPr>
            <a:xfrm>
              <a:off x="228762" y="4978509"/>
              <a:ext cx="620202" cy="620202"/>
            </a:xfrm>
            <a:prstGeom prst="ellipse">
              <a:avLst/>
            </a:prstGeom>
            <a:solidFill>
              <a:srgbClr val="8A9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13"/>
            </a:p>
          </p:txBody>
        </p:sp>
        <p:sp>
          <p:nvSpPr>
            <p:cNvPr id="18" name="Ellips 17">
              <a:extLst>
                <a:ext uri="{FF2B5EF4-FFF2-40B4-BE49-F238E27FC236}">
                  <a16:creationId xmlns:a16="http://schemas.microsoft.com/office/drawing/2014/main" id="{E77AAE55-944B-DE4F-AD5E-29A4B9BCCEBB}"/>
                </a:ext>
              </a:extLst>
            </p:cNvPr>
            <p:cNvSpPr/>
            <p:nvPr userDrawn="1"/>
          </p:nvSpPr>
          <p:spPr>
            <a:xfrm>
              <a:off x="926987" y="5545371"/>
              <a:ext cx="447262" cy="447262"/>
            </a:xfrm>
            <a:prstGeom prst="ellipse">
              <a:avLst/>
            </a:prstGeom>
            <a:solidFill>
              <a:srgbClr val="293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13"/>
            </a:p>
          </p:txBody>
        </p:sp>
        <p:sp>
          <p:nvSpPr>
            <p:cNvPr id="19" name="Ellips 18">
              <a:extLst>
                <a:ext uri="{FF2B5EF4-FFF2-40B4-BE49-F238E27FC236}">
                  <a16:creationId xmlns:a16="http://schemas.microsoft.com/office/drawing/2014/main" id="{863184C0-3860-2B4F-BBE0-812F0457C7CB}"/>
                </a:ext>
              </a:extLst>
            </p:cNvPr>
            <p:cNvSpPr/>
            <p:nvPr userDrawn="1"/>
          </p:nvSpPr>
          <p:spPr>
            <a:xfrm>
              <a:off x="538863" y="5671267"/>
              <a:ext cx="189506" cy="189506"/>
            </a:xfrm>
            <a:prstGeom prst="ellipse">
              <a:avLst/>
            </a:prstGeom>
            <a:solidFill>
              <a:srgbClr val="FF6C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13"/>
            </a:p>
          </p:txBody>
        </p:sp>
        <p:sp>
          <p:nvSpPr>
            <p:cNvPr id="20" name="Ellips 19">
              <a:extLst>
                <a:ext uri="{FF2B5EF4-FFF2-40B4-BE49-F238E27FC236}">
                  <a16:creationId xmlns:a16="http://schemas.microsoft.com/office/drawing/2014/main" id="{0B8D440A-5B2C-A347-94CC-3154C07787D4}"/>
                </a:ext>
              </a:extLst>
            </p:cNvPr>
            <p:cNvSpPr/>
            <p:nvPr userDrawn="1"/>
          </p:nvSpPr>
          <p:spPr>
            <a:xfrm>
              <a:off x="559903" y="6553531"/>
              <a:ext cx="189506" cy="189506"/>
            </a:xfrm>
            <a:prstGeom prst="ellipse">
              <a:avLst/>
            </a:prstGeom>
            <a:solidFill>
              <a:srgbClr val="FF6C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13"/>
            </a:p>
          </p:txBody>
        </p:sp>
        <p:sp>
          <p:nvSpPr>
            <p:cNvPr id="21" name="Ellips 20">
              <a:extLst>
                <a:ext uri="{FF2B5EF4-FFF2-40B4-BE49-F238E27FC236}">
                  <a16:creationId xmlns:a16="http://schemas.microsoft.com/office/drawing/2014/main" id="{BF600D0A-B91B-BA40-82D4-AF9C420B657A}"/>
                </a:ext>
              </a:extLst>
            </p:cNvPr>
            <p:cNvSpPr/>
            <p:nvPr userDrawn="1"/>
          </p:nvSpPr>
          <p:spPr>
            <a:xfrm>
              <a:off x="346871" y="6409745"/>
              <a:ext cx="143786" cy="143786"/>
            </a:xfrm>
            <a:prstGeom prst="ellipse">
              <a:avLst/>
            </a:prstGeom>
            <a:solidFill>
              <a:srgbClr val="293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13"/>
            </a:p>
          </p:txBody>
        </p:sp>
      </p:grpSp>
      <p:pic>
        <p:nvPicPr>
          <p:cNvPr id="36" name="Bildobjekt 35">
            <a:extLst>
              <a:ext uri="{FF2B5EF4-FFF2-40B4-BE49-F238E27FC236}">
                <a16:creationId xmlns:a16="http://schemas.microsoft.com/office/drawing/2014/main" id="{3E8AB8A6-B3AA-F34E-8D0B-E09E827244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864" y="135409"/>
            <a:ext cx="503927" cy="790277"/>
          </a:xfrm>
          <a:prstGeom prst="rect">
            <a:avLst/>
          </a:prstGeom>
        </p:spPr>
      </p:pic>
      <p:sp>
        <p:nvSpPr>
          <p:cNvPr id="37" name="Platshållare för text 31">
            <a:extLst>
              <a:ext uri="{FF2B5EF4-FFF2-40B4-BE49-F238E27FC236}">
                <a16:creationId xmlns:a16="http://schemas.microsoft.com/office/drawing/2014/main" id="{DD9EB007-FE6B-EF45-9446-CA290061AA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6250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FF6CC9"/>
              </a:buClr>
              <a:defRPr>
                <a:solidFill>
                  <a:schemeClr val="bg1"/>
                </a:solidFill>
              </a:defRPr>
            </a:lvl1pPr>
            <a:lvl2pPr>
              <a:buClr>
                <a:srgbClr val="FF6CC9"/>
              </a:buClr>
              <a:defRPr sz="1125">
                <a:solidFill>
                  <a:schemeClr val="bg1"/>
                </a:solidFill>
              </a:defRPr>
            </a:lvl2pPr>
            <a:lvl3pPr marL="642911" indent="-128582">
              <a:buClr>
                <a:srgbClr val="FF6CC9"/>
              </a:buClr>
              <a:buFont typeface="Courier New" panose="02070309020205020404" pitchFamily="49" charset="0"/>
              <a:buChar char="o"/>
              <a:defRPr sz="1013">
                <a:solidFill>
                  <a:schemeClr val="bg1"/>
                </a:solidFill>
              </a:defRPr>
            </a:lvl3pPr>
            <a:lvl4pPr marL="900075" indent="-128582">
              <a:buClr>
                <a:srgbClr val="FF6CC9"/>
              </a:buClr>
              <a:buFont typeface="Arial" panose="020B0604020202020204" pitchFamily="34" charset="0"/>
              <a:buChar char="•"/>
              <a:defRPr sz="1013">
                <a:solidFill>
                  <a:schemeClr val="bg1"/>
                </a:solidFill>
              </a:defRPr>
            </a:lvl4pPr>
            <a:lvl5pPr marL="1157239" indent="-128582">
              <a:buClr>
                <a:srgbClr val="FF6CC9"/>
              </a:buClr>
              <a:buFont typeface="Arial" panose="020B0604020202020204" pitchFamily="34" charset="0"/>
              <a:buChar char="•"/>
              <a:defRPr sz="1013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8" name="Rubrik 26">
            <a:extLst>
              <a:ext uri="{FF2B5EF4-FFF2-40B4-BE49-F238E27FC236}">
                <a16:creationId xmlns:a16="http://schemas.microsoft.com/office/drawing/2014/main" id="{E99A4968-D662-3744-BE42-ED7322F7A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250" y="780000"/>
            <a:ext cx="5767837" cy="2600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4" name="Platshållare för text 31">
            <a:extLst>
              <a:ext uri="{FF2B5EF4-FFF2-40B4-BE49-F238E27FC236}">
                <a16:creationId xmlns:a16="http://schemas.microsoft.com/office/drawing/2014/main" id="{4D172099-B807-A746-AC92-CB01AB20DA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40337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FF6CC9"/>
              </a:buClr>
              <a:defRPr>
                <a:solidFill>
                  <a:schemeClr val="bg1"/>
                </a:solidFill>
              </a:defRPr>
            </a:lvl1pPr>
            <a:lvl2pPr>
              <a:buClr>
                <a:srgbClr val="FF6CC9"/>
              </a:buClr>
              <a:defRPr sz="1125">
                <a:solidFill>
                  <a:schemeClr val="bg1"/>
                </a:solidFill>
              </a:defRPr>
            </a:lvl2pPr>
            <a:lvl3pPr marL="642911" indent="-128582">
              <a:buClr>
                <a:srgbClr val="FF6CC9"/>
              </a:buClr>
              <a:buFont typeface="Courier New" panose="02070309020205020404" pitchFamily="49" charset="0"/>
              <a:buChar char="o"/>
              <a:defRPr sz="1013">
                <a:solidFill>
                  <a:schemeClr val="bg1"/>
                </a:solidFill>
              </a:defRPr>
            </a:lvl3pPr>
            <a:lvl4pPr marL="900075" indent="-128582">
              <a:buClr>
                <a:srgbClr val="FF6CC9"/>
              </a:buClr>
              <a:buFont typeface="Arial" panose="020B0604020202020204" pitchFamily="34" charset="0"/>
              <a:buChar char="•"/>
              <a:defRPr sz="1013">
                <a:solidFill>
                  <a:schemeClr val="bg1"/>
                </a:solidFill>
              </a:defRPr>
            </a:lvl4pPr>
            <a:lvl5pPr marL="1157239" indent="-128582">
              <a:buClr>
                <a:srgbClr val="FF6CC9"/>
              </a:buClr>
              <a:buFont typeface="Arial" panose="020B0604020202020204" pitchFamily="34" charset="0"/>
              <a:buChar char="•"/>
              <a:defRPr sz="1013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87287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sbild +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tshållare för bild 57">
            <a:extLst>
              <a:ext uri="{FF2B5EF4-FFF2-40B4-BE49-F238E27FC236}">
                <a16:creationId xmlns:a16="http://schemas.microsoft.com/office/drawing/2014/main" id="{0697C395-6677-3E4C-8BD5-2C20622913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-6"/>
            <a:ext cx="6858000" cy="9906000"/>
          </a:xfrm>
          <a:custGeom>
            <a:avLst/>
            <a:gdLst>
              <a:gd name="connsiteX0" fmla="*/ 11916955 w 12192000"/>
              <a:gd name="connsiteY0" fmla="*/ 325856 h 6858000"/>
              <a:gd name="connsiteX1" fmla="*/ 11832662 w 12192000"/>
              <a:gd name="connsiteY1" fmla="*/ 361168 h 6858000"/>
              <a:gd name="connsiteX2" fmla="*/ 11797377 w 12192000"/>
              <a:gd name="connsiteY2" fmla="*/ 444542 h 6858000"/>
              <a:gd name="connsiteX3" fmla="*/ 11797377 w 12192000"/>
              <a:gd name="connsiteY3" fmla="*/ 445033 h 6858000"/>
              <a:gd name="connsiteX4" fmla="*/ 11797377 w 12192000"/>
              <a:gd name="connsiteY4" fmla="*/ 445523 h 6858000"/>
              <a:gd name="connsiteX5" fmla="*/ 11797377 w 12192000"/>
              <a:gd name="connsiteY5" fmla="*/ 446014 h 6858000"/>
              <a:gd name="connsiteX6" fmla="*/ 11832662 w 12192000"/>
              <a:gd name="connsiteY6" fmla="*/ 528898 h 6858000"/>
              <a:gd name="connsiteX7" fmla="*/ 11916955 w 12192000"/>
              <a:gd name="connsiteY7" fmla="*/ 563719 h 6858000"/>
              <a:gd name="connsiteX8" fmla="*/ 12001738 w 12192000"/>
              <a:gd name="connsiteY8" fmla="*/ 528898 h 6858000"/>
              <a:gd name="connsiteX9" fmla="*/ 12001738 w 12192000"/>
              <a:gd name="connsiteY9" fmla="*/ 472497 h 6858000"/>
              <a:gd name="connsiteX10" fmla="*/ 11945379 w 12192000"/>
              <a:gd name="connsiteY10" fmla="*/ 472497 h 6858000"/>
              <a:gd name="connsiteX11" fmla="*/ 11916955 w 12192000"/>
              <a:gd name="connsiteY11" fmla="*/ 483778 h 6858000"/>
              <a:gd name="connsiteX12" fmla="*/ 11889021 w 12192000"/>
              <a:gd name="connsiteY12" fmla="*/ 472497 h 6858000"/>
              <a:gd name="connsiteX13" fmla="*/ 11877259 w 12192000"/>
              <a:gd name="connsiteY13" fmla="*/ 444542 h 6858000"/>
              <a:gd name="connsiteX14" fmla="*/ 11889021 w 12192000"/>
              <a:gd name="connsiteY14" fmla="*/ 417568 h 6858000"/>
              <a:gd name="connsiteX15" fmla="*/ 11916955 w 12192000"/>
              <a:gd name="connsiteY15" fmla="*/ 405798 h 6858000"/>
              <a:gd name="connsiteX16" fmla="*/ 11945379 w 12192000"/>
              <a:gd name="connsiteY16" fmla="*/ 417568 h 6858000"/>
              <a:gd name="connsiteX17" fmla="*/ 12001738 w 12192000"/>
              <a:gd name="connsiteY17" fmla="*/ 417568 h 6858000"/>
              <a:gd name="connsiteX18" fmla="*/ 12001738 w 12192000"/>
              <a:gd name="connsiteY18" fmla="*/ 361168 h 6858000"/>
              <a:gd name="connsiteX19" fmla="*/ 11916955 w 12192000"/>
              <a:gd name="connsiteY19" fmla="*/ 325856 h 6858000"/>
              <a:gd name="connsiteX20" fmla="*/ 11726301 w 12192000"/>
              <a:gd name="connsiteY20" fmla="*/ 325396 h 6858000"/>
              <a:gd name="connsiteX21" fmla="*/ 11641528 w 12192000"/>
              <a:gd name="connsiteY21" fmla="*/ 360691 h 6858000"/>
              <a:gd name="connsiteX22" fmla="*/ 11606737 w 12192000"/>
              <a:gd name="connsiteY22" fmla="*/ 444025 h 6858000"/>
              <a:gd name="connsiteX23" fmla="*/ 11606247 w 12192000"/>
              <a:gd name="connsiteY23" fmla="*/ 443535 h 6858000"/>
              <a:gd name="connsiteX24" fmla="*/ 11594976 w 12192000"/>
              <a:gd name="connsiteY24" fmla="*/ 471967 h 6858000"/>
              <a:gd name="connsiteX25" fmla="*/ 11566555 w 12192000"/>
              <a:gd name="connsiteY25" fmla="*/ 483731 h 6858000"/>
              <a:gd name="connsiteX26" fmla="*/ 11526864 w 12192000"/>
              <a:gd name="connsiteY26" fmla="*/ 523438 h 6858000"/>
              <a:gd name="connsiteX27" fmla="*/ 11566555 w 12192000"/>
              <a:gd name="connsiteY27" fmla="*/ 563144 h 6858000"/>
              <a:gd name="connsiteX28" fmla="*/ 11650838 w 12192000"/>
              <a:gd name="connsiteY28" fmla="*/ 528340 h 6858000"/>
              <a:gd name="connsiteX29" fmla="*/ 11686119 w 12192000"/>
              <a:gd name="connsiteY29" fmla="*/ 446476 h 6858000"/>
              <a:gd name="connsiteX30" fmla="*/ 11686119 w 12192000"/>
              <a:gd name="connsiteY30" fmla="*/ 445005 h 6858000"/>
              <a:gd name="connsiteX31" fmla="*/ 11697880 w 12192000"/>
              <a:gd name="connsiteY31" fmla="*/ 417064 h 6858000"/>
              <a:gd name="connsiteX32" fmla="*/ 11725811 w 12192000"/>
              <a:gd name="connsiteY32" fmla="*/ 405299 h 6858000"/>
              <a:gd name="connsiteX33" fmla="*/ 11765992 w 12192000"/>
              <a:gd name="connsiteY33" fmla="*/ 365593 h 6858000"/>
              <a:gd name="connsiteX34" fmla="*/ 11726301 w 12192000"/>
              <a:gd name="connsiteY34" fmla="*/ 325396 h 6858000"/>
              <a:gd name="connsiteX35" fmla="*/ 11317658 w 12192000"/>
              <a:gd name="connsiteY35" fmla="*/ 164560 h 6858000"/>
              <a:gd name="connsiteX36" fmla="*/ 11277964 w 12192000"/>
              <a:gd name="connsiteY36" fmla="*/ 204275 h 6858000"/>
              <a:gd name="connsiteX37" fmla="*/ 11277964 w 12192000"/>
              <a:gd name="connsiteY37" fmla="*/ 523953 h 6858000"/>
              <a:gd name="connsiteX38" fmla="*/ 11317658 w 12192000"/>
              <a:gd name="connsiteY38" fmla="*/ 563668 h 6858000"/>
              <a:gd name="connsiteX39" fmla="*/ 11358332 w 12192000"/>
              <a:gd name="connsiteY39" fmla="*/ 523463 h 6858000"/>
              <a:gd name="connsiteX40" fmla="*/ 11358332 w 12192000"/>
              <a:gd name="connsiteY40" fmla="*/ 517579 h 6858000"/>
              <a:gd name="connsiteX41" fmla="*/ 11358332 w 12192000"/>
              <a:gd name="connsiteY41" fmla="*/ 514638 h 6858000"/>
              <a:gd name="connsiteX42" fmla="*/ 11436250 w 12192000"/>
              <a:gd name="connsiteY42" fmla="*/ 559255 h 6858000"/>
              <a:gd name="connsiteX43" fmla="*/ 11491135 w 12192000"/>
              <a:gd name="connsiteY43" fmla="*/ 544546 h 6858000"/>
              <a:gd name="connsiteX44" fmla="*/ 11476434 w 12192000"/>
              <a:gd name="connsiteY44" fmla="*/ 490123 h 6858000"/>
              <a:gd name="connsiteX45" fmla="*/ 11398026 w 12192000"/>
              <a:gd name="connsiteY45" fmla="*/ 445014 h 6858000"/>
              <a:gd name="connsiteX46" fmla="*/ 11476434 w 12192000"/>
              <a:gd name="connsiteY46" fmla="*/ 399416 h 6858000"/>
              <a:gd name="connsiteX47" fmla="*/ 11491135 w 12192000"/>
              <a:gd name="connsiteY47" fmla="*/ 344992 h 6858000"/>
              <a:gd name="connsiteX48" fmla="*/ 11436250 w 12192000"/>
              <a:gd name="connsiteY48" fmla="*/ 330283 h 6858000"/>
              <a:gd name="connsiteX49" fmla="*/ 11358332 w 12192000"/>
              <a:gd name="connsiteY49" fmla="*/ 375391 h 6858000"/>
              <a:gd name="connsiteX50" fmla="*/ 11358332 w 12192000"/>
              <a:gd name="connsiteY50" fmla="*/ 374411 h 6858000"/>
              <a:gd name="connsiteX51" fmla="*/ 11358332 w 12192000"/>
              <a:gd name="connsiteY51" fmla="*/ 320967 h 6858000"/>
              <a:gd name="connsiteX52" fmla="*/ 11358332 w 12192000"/>
              <a:gd name="connsiteY52" fmla="*/ 204275 h 6858000"/>
              <a:gd name="connsiteX53" fmla="*/ 11317658 w 12192000"/>
              <a:gd name="connsiteY53" fmla="*/ 164560 h 6858000"/>
              <a:gd name="connsiteX54" fmla="*/ 0 w 12192000"/>
              <a:gd name="connsiteY54" fmla="*/ 0 h 6858000"/>
              <a:gd name="connsiteX55" fmla="*/ 12192000 w 12192000"/>
              <a:gd name="connsiteY55" fmla="*/ 0 h 6858000"/>
              <a:gd name="connsiteX56" fmla="*/ 12192000 w 12192000"/>
              <a:gd name="connsiteY56" fmla="*/ 4021667 h 6858000"/>
              <a:gd name="connsiteX57" fmla="*/ 12192000 w 12192000"/>
              <a:gd name="connsiteY57" fmla="*/ 4715933 h 6858000"/>
              <a:gd name="connsiteX58" fmla="*/ 12192000 w 12192000"/>
              <a:gd name="connsiteY58" fmla="*/ 6858000 h 6858000"/>
              <a:gd name="connsiteX59" fmla="*/ 2616200 w 12192000"/>
              <a:gd name="connsiteY59" fmla="*/ 6858000 h 6858000"/>
              <a:gd name="connsiteX60" fmla="*/ 2616200 w 12192000"/>
              <a:gd name="connsiteY60" fmla="*/ 6857999 h 6858000"/>
              <a:gd name="connsiteX61" fmla="*/ 2146301 w 12192000"/>
              <a:gd name="connsiteY61" fmla="*/ 6857999 h 6858000"/>
              <a:gd name="connsiteX62" fmla="*/ 2146301 w 12192000"/>
              <a:gd name="connsiteY62" fmla="*/ 6858000 h 6858000"/>
              <a:gd name="connsiteX63" fmla="*/ 1 w 12192000"/>
              <a:gd name="connsiteY63" fmla="*/ 6858000 h 6858000"/>
              <a:gd name="connsiteX64" fmla="*/ 1 w 12192000"/>
              <a:gd name="connsiteY64" fmla="*/ 6857999 h 6858000"/>
              <a:gd name="connsiteX65" fmla="*/ 0 w 12192000"/>
              <a:gd name="connsiteY65" fmla="*/ 6857999 h 6858000"/>
              <a:gd name="connsiteX66" fmla="*/ 0 w 12192000"/>
              <a:gd name="connsiteY66" fmla="*/ 4715933 h 6858000"/>
              <a:gd name="connsiteX67" fmla="*/ 0 w 12192000"/>
              <a:gd name="connsiteY67" fmla="*/ 41610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2192000" h="6858000">
                <a:moveTo>
                  <a:pt x="11916955" y="325856"/>
                </a:moveTo>
                <a:cubicBezTo>
                  <a:pt x="11885100" y="325856"/>
                  <a:pt x="11855206" y="338117"/>
                  <a:pt x="11832662" y="361168"/>
                </a:cubicBezTo>
                <a:cubicBezTo>
                  <a:pt x="11810119" y="383237"/>
                  <a:pt x="11797867" y="413154"/>
                  <a:pt x="11797377" y="444542"/>
                </a:cubicBezTo>
                <a:cubicBezTo>
                  <a:pt x="11797377" y="445033"/>
                  <a:pt x="11797377" y="445033"/>
                  <a:pt x="11797377" y="445033"/>
                </a:cubicBezTo>
                <a:cubicBezTo>
                  <a:pt x="11797377" y="445523"/>
                  <a:pt x="11797377" y="445523"/>
                  <a:pt x="11797377" y="445523"/>
                </a:cubicBezTo>
                <a:cubicBezTo>
                  <a:pt x="11797377" y="445523"/>
                  <a:pt x="11797377" y="446014"/>
                  <a:pt x="11797377" y="446014"/>
                </a:cubicBezTo>
                <a:cubicBezTo>
                  <a:pt x="11797867" y="477402"/>
                  <a:pt x="11810609" y="506338"/>
                  <a:pt x="11832662" y="528898"/>
                </a:cubicBezTo>
                <a:cubicBezTo>
                  <a:pt x="11855206" y="551458"/>
                  <a:pt x="11885100" y="563719"/>
                  <a:pt x="11916955" y="563719"/>
                </a:cubicBezTo>
                <a:cubicBezTo>
                  <a:pt x="11948810" y="563719"/>
                  <a:pt x="11979194" y="551458"/>
                  <a:pt x="12001738" y="528898"/>
                </a:cubicBezTo>
                <a:cubicBezTo>
                  <a:pt x="12016930" y="513204"/>
                  <a:pt x="12016930" y="487701"/>
                  <a:pt x="12001738" y="472497"/>
                </a:cubicBezTo>
                <a:cubicBezTo>
                  <a:pt x="11986055" y="456803"/>
                  <a:pt x="11960571" y="456803"/>
                  <a:pt x="11945379" y="472497"/>
                </a:cubicBezTo>
                <a:cubicBezTo>
                  <a:pt x="11937538" y="479854"/>
                  <a:pt x="11927737" y="483778"/>
                  <a:pt x="11916955" y="483778"/>
                </a:cubicBezTo>
                <a:cubicBezTo>
                  <a:pt x="11906173" y="483778"/>
                  <a:pt x="11896372" y="479854"/>
                  <a:pt x="11889021" y="472497"/>
                </a:cubicBezTo>
                <a:cubicBezTo>
                  <a:pt x="11881180" y="464650"/>
                  <a:pt x="11877259" y="455332"/>
                  <a:pt x="11877259" y="444542"/>
                </a:cubicBezTo>
                <a:cubicBezTo>
                  <a:pt x="11877259" y="434243"/>
                  <a:pt x="11881670" y="424925"/>
                  <a:pt x="11889021" y="417568"/>
                </a:cubicBezTo>
                <a:cubicBezTo>
                  <a:pt x="11896372" y="409721"/>
                  <a:pt x="11906663" y="405798"/>
                  <a:pt x="11916955" y="405798"/>
                </a:cubicBezTo>
                <a:cubicBezTo>
                  <a:pt x="11927737" y="405798"/>
                  <a:pt x="11937538" y="409721"/>
                  <a:pt x="11945379" y="417568"/>
                </a:cubicBezTo>
                <a:cubicBezTo>
                  <a:pt x="11961062" y="432772"/>
                  <a:pt x="11986055" y="432772"/>
                  <a:pt x="12001738" y="417568"/>
                </a:cubicBezTo>
                <a:cubicBezTo>
                  <a:pt x="12017420" y="401874"/>
                  <a:pt x="12017420" y="376371"/>
                  <a:pt x="12001738" y="361168"/>
                </a:cubicBezTo>
                <a:cubicBezTo>
                  <a:pt x="11979194" y="338117"/>
                  <a:pt x="11949300" y="325856"/>
                  <a:pt x="11916955" y="325856"/>
                </a:cubicBezTo>
                <a:close/>
                <a:moveTo>
                  <a:pt x="11726301" y="325396"/>
                </a:moveTo>
                <a:cubicBezTo>
                  <a:pt x="11694450" y="325396"/>
                  <a:pt x="11664069" y="337651"/>
                  <a:pt x="11641528" y="360691"/>
                </a:cubicBezTo>
                <a:cubicBezTo>
                  <a:pt x="11618987" y="382750"/>
                  <a:pt x="11606737" y="412652"/>
                  <a:pt x="11606737" y="444025"/>
                </a:cubicBezTo>
                <a:cubicBezTo>
                  <a:pt x="11606737" y="444025"/>
                  <a:pt x="11606247" y="444025"/>
                  <a:pt x="11606247" y="443535"/>
                </a:cubicBezTo>
                <a:cubicBezTo>
                  <a:pt x="11606247" y="454319"/>
                  <a:pt x="11602327" y="464123"/>
                  <a:pt x="11594976" y="471967"/>
                </a:cubicBezTo>
                <a:cubicBezTo>
                  <a:pt x="11587136" y="479320"/>
                  <a:pt x="11577336" y="483731"/>
                  <a:pt x="11566555" y="483731"/>
                </a:cubicBezTo>
                <a:cubicBezTo>
                  <a:pt x="11544505" y="483731"/>
                  <a:pt x="11526864" y="501379"/>
                  <a:pt x="11526864" y="523438"/>
                </a:cubicBezTo>
                <a:cubicBezTo>
                  <a:pt x="11526864" y="545497"/>
                  <a:pt x="11544505" y="563144"/>
                  <a:pt x="11566555" y="563144"/>
                </a:cubicBezTo>
                <a:cubicBezTo>
                  <a:pt x="11598406" y="563144"/>
                  <a:pt x="11628297" y="550889"/>
                  <a:pt x="11650838" y="528340"/>
                </a:cubicBezTo>
                <a:cubicBezTo>
                  <a:pt x="11672889" y="506281"/>
                  <a:pt x="11685629" y="477359"/>
                  <a:pt x="11686119" y="446476"/>
                </a:cubicBezTo>
                <a:cubicBezTo>
                  <a:pt x="11686119" y="445986"/>
                  <a:pt x="11686119" y="445496"/>
                  <a:pt x="11686119" y="445005"/>
                </a:cubicBezTo>
                <a:cubicBezTo>
                  <a:pt x="11686119" y="434221"/>
                  <a:pt x="11690529" y="424417"/>
                  <a:pt x="11697880" y="417064"/>
                </a:cubicBezTo>
                <a:cubicBezTo>
                  <a:pt x="11705230" y="409221"/>
                  <a:pt x="11715520" y="405299"/>
                  <a:pt x="11725811" y="405299"/>
                </a:cubicBezTo>
                <a:cubicBezTo>
                  <a:pt x="11747861" y="405299"/>
                  <a:pt x="11765992" y="387162"/>
                  <a:pt x="11765992" y="365593"/>
                </a:cubicBezTo>
                <a:cubicBezTo>
                  <a:pt x="11765992" y="343534"/>
                  <a:pt x="11748351" y="325396"/>
                  <a:pt x="11726301" y="325396"/>
                </a:cubicBezTo>
                <a:close/>
                <a:moveTo>
                  <a:pt x="11317658" y="164560"/>
                </a:moveTo>
                <a:cubicBezTo>
                  <a:pt x="11296096" y="164560"/>
                  <a:pt x="11277964" y="182211"/>
                  <a:pt x="11277964" y="204275"/>
                </a:cubicBezTo>
                <a:cubicBezTo>
                  <a:pt x="11277964" y="523953"/>
                  <a:pt x="11277964" y="523953"/>
                  <a:pt x="11277964" y="523953"/>
                </a:cubicBezTo>
                <a:cubicBezTo>
                  <a:pt x="11277964" y="546017"/>
                  <a:pt x="11296096" y="563668"/>
                  <a:pt x="11317658" y="563668"/>
                </a:cubicBezTo>
                <a:cubicBezTo>
                  <a:pt x="11339710" y="563668"/>
                  <a:pt x="11358332" y="545527"/>
                  <a:pt x="11358332" y="523463"/>
                </a:cubicBezTo>
                <a:cubicBezTo>
                  <a:pt x="11358332" y="517579"/>
                  <a:pt x="11358332" y="517579"/>
                  <a:pt x="11358332" y="517579"/>
                </a:cubicBezTo>
                <a:cubicBezTo>
                  <a:pt x="11358332" y="514638"/>
                  <a:pt x="11358332" y="514638"/>
                  <a:pt x="11358332" y="514638"/>
                </a:cubicBezTo>
                <a:cubicBezTo>
                  <a:pt x="11436250" y="559255"/>
                  <a:pt x="11436250" y="559255"/>
                  <a:pt x="11436250" y="559255"/>
                </a:cubicBezTo>
                <a:cubicBezTo>
                  <a:pt x="11455361" y="570042"/>
                  <a:pt x="11479864" y="563668"/>
                  <a:pt x="11491135" y="544546"/>
                </a:cubicBezTo>
                <a:cubicBezTo>
                  <a:pt x="11501916" y="525424"/>
                  <a:pt x="11495545" y="500909"/>
                  <a:pt x="11476434" y="490123"/>
                </a:cubicBezTo>
                <a:cubicBezTo>
                  <a:pt x="11398026" y="445014"/>
                  <a:pt x="11398026" y="445014"/>
                  <a:pt x="11398026" y="445014"/>
                </a:cubicBezTo>
                <a:cubicBezTo>
                  <a:pt x="11476434" y="399416"/>
                  <a:pt x="11476434" y="399416"/>
                  <a:pt x="11476434" y="399416"/>
                </a:cubicBezTo>
                <a:cubicBezTo>
                  <a:pt x="11495545" y="388629"/>
                  <a:pt x="11501916" y="364114"/>
                  <a:pt x="11491135" y="344992"/>
                </a:cubicBezTo>
                <a:cubicBezTo>
                  <a:pt x="11479864" y="325870"/>
                  <a:pt x="11455361" y="319496"/>
                  <a:pt x="11436250" y="330283"/>
                </a:cubicBezTo>
                <a:cubicBezTo>
                  <a:pt x="11358332" y="375391"/>
                  <a:pt x="11358332" y="375391"/>
                  <a:pt x="11358332" y="375391"/>
                </a:cubicBezTo>
                <a:cubicBezTo>
                  <a:pt x="11358332" y="374411"/>
                  <a:pt x="11358332" y="374411"/>
                  <a:pt x="11358332" y="374411"/>
                </a:cubicBezTo>
                <a:cubicBezTo>
                  <a:pt x="11358332" y="320967"/>
                  <a:pt x="11358332" y="320967"/>
                  <a:pt x="11358332" y="320967"/>
                </a:cubicBezTo>
                <a:cubicBezTo>
                  <a:pt x="11358332" y="204275"/>
                  <a:pt x="11358332" y="204275"/>
                  <a:pt x="11358332" y="204275"/>
                </a:cubicBezTo>
                <a:cubicBezTo>
                  <a:pt x="11357842" y="182211"/>
                  <a:pt x="11339710" y="164560"/>
                  <a:pt x="11317658" y="16456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4021667"/>
                </a:lnTo>
                <a:lnTo>
                  <a:pt x="12192000" y="4715933"/>
                </a:lnTo>
                <a:lnTo>
                  <a:pt x="12192000" y="6858000"/>
                </a:lnTo>
                <a:lnTo>
                  <a:pt x="2616200" y="6858000"/>
                </a:lnTo>
                <a:lnTo>
                  <a:pt x="2616200" y="6857999"/>
                </a:lnTo>
                <a:lnTo>
                  <a:pt x="2146301" y="6857999"/>
                </a:lnTo>
                <a:lnTo>
                  <a:pt x="2146301" y="6858000"/>
                </a:lnTo>
                <a:lnTo>
                  <a:pt x="1" y="6858000"/>
                </a:lnTo>
                <a:lnTo>
                  <a:pt x="1" y="6857999"/>
                </a:lnTo>
                <a:lnTo>
                  <a:pt x="0" y="6857999"/>
                </a:lnTo>
                <a:lnTo>
                  <a:pt x="0" y="4715933"/>
                </a:lnTo>
                <a:lnTo>
                  <a:pt x="0" y="416103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9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6" name="Rubrik 26">
            <a:extLst>
              <a:ext uri="{FF2B5EF4-FFF2-40B4-BE49-F238E27FC236}">
                <a16:creationId xmlns:a16="http://schemas.microsoft.com/office/drawing/2014/main" id="{80F47ECC-D789-184C-8AF6-FB19000D6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250" y="780000"/>
            <a:ext cx="5793613" cy="2600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162940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En bild som visar utomhus, berg, natur, solnedgång&#10;&#10;Automatiskt genererad beskrivning">
            <a:extLst>
              <a:ext uri="{FF2B5EF4-FFF2-40B4-BE49-F238E27FC236}">
                <a16:creationId xmlns:a16="http://schemas.microsoft.com/office/drawing/2014/main" id="{F0E38B05-CED0-594D-B8ED-1B554D7EEA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80656883-630F-DE43-A77D-B9F5385EC7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46" y="8577225"/>
            <a:ext cx="1079188" cy="415913"/>
          </a:xfrm>
          <a:prstGeom prst="rect">
            <a:avLst/>
          </a:prstGeom>
        </p:spPr>
      </p:pic>
      <p:pic>
        <p:nvPicPr>
          <p:cNvPr id="11" name="Bildobjekt 10" descr="En bild som visar ritning&#10;&#10;Automatiskt genererad beskrivning">
            <a:extLst>
              <a:ext uri="{FF2B5EF4-FFF2-40B4-BE49-F238E27FC236}">
                <a16:creationId xmlns:a16="http://schemas.microsoft.com/office/drawing/2014/main" id="{F0F81CA9-0492-7245-8319-E41C0F68BF5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85922" y="8395118"/>
            <a:ext cx="902752" cy="786379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B79BA5F5-20AD-CD4A-BFAF-9ED26AB4743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167976" y="8395117"/>
            <a:ext cx="1236448" cy="701278"/>
          </a:xfrm>
          <a:prstGeom prst="rect">
            <a:avLst/>
          </a:prstGeom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F6DB6786-D555-124D-A0B8-E7BA1A591D7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862880" y="8577227"/>
            <a:ext cx="843739" cy="467103"/>
          </a:xfrm>
          <a:prstGeom prst="rect">
            <a:avLst/>
          </a:prstGeom>
        </p:spPr>
      </p:pic>
      <p:pic>
        <p:nvPicPr>
          <p:cNvPr id="17" name="Bildobjekt 16" descr="En bild som visar ritning&#10;&#10;Automatiskt genererad beskrivning">
            <a:extLst>
              <a:ext uri="{FF2B5EF4-FFF2-40B4-BE49-F238E27FC236}">
                <a16:creationId xmlns:a16="http://schemas.microsoft.com/office/drawing/2014/main" id="{BD84ED32-E546-AC4A-801B-4461D9EF5AD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739838" y="8544113"/>
            <a:ext cx="843739" cy="55228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F347BDD-AAB2-DE41-B06D-5412DCF12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9" y="1543406"/>
            <a:ext cx="5915025" cy="2033142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>
                <a:solidFill>
                  <a:srgbClr val="FFD450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C3E992D-57FE-5C4A-8C58-C53E0BD93E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1488" y="4377932"/>
            <a:ext cx="5856982" cy="26119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350">
                <a:solidFill>
                  <a:schemeClr val="bg1"/>
                </a:solidFill>
              </a:defRPr>
            </a:lvl1pPr>
            <a:lvl2pPr marL="257164" indent="0">
              <a:buNone/>
              <a:defRPr>
                <a:solidFill>
                  <a:schemeClr val="bg1"/>
                </a:solidFill>
              </a:defRPr>
            </a:lvl2pPr>
            <a:lvl3pPr marL="514328" indent="0">
              <a:buNone/>
              <a:defRPr>
                <a:solidFill>
                  <a:schemeClr val="bg1"/>
                </a:solidFill>
              </a:defRPr>
            </a:lvl3pPr>
            <a:lvl4pPr marL="771493" indent="0">
              <a:buNone/>
              <a:defRPr>
                <a:solidFill>
                  <a:schemeClr val="bg1"/>
                </a:solidFill>
              </a:defRPr>
            </a:lvl4pPr>
            <a:lvl5pPr marL="102865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0708206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871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bild rosa -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tshållare för bild 21">
            <a:extLst>
              <a:ext uri="{FF2B5EF4-FFF2-40B4-BE49-F238E27FC236}">
                <a16:creationId xmlns:a16="http://schemas.microsoft.com/office/drawing/2014/main" id="{B95391D1-1667-1D40-B2DC-E85B919268C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29001" y="0"/>
            <a:ext cx="3429000" cy="922679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67E48172-DAB8-E54D-B995-7186E35A6550}"/>
              </a:ext>
            </a:extLst>
          </p:cNvPr>
          <p:cNvSpPr/>
          <p:nvPr userDrawn="1"/>
        </p:nvSpPr>
        <p:spPr>
          <a:xfrm>
            <a:off x="0" y="9226799"/>
            <a:ext cx="6858000" cy="689113"/>
          </a:xfrm>
          <a:prstGeom prst="rect">
            <a:avLst/>
          </a:prstGeom>
          <a:solidFill>
            <a:srgbClr val="FF6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pic>
        <p:nvPicPr>
          <p:cNvPr id="24" name="Bildobjekt 23">
            <a:extLst>
              <a:ext uri="{FF2B5EF4-FFF2-40B4-BE49-F238E27FC236}">
                <a16:creationId xmlns:a16="http://schemas.microsoft.com/office/drawing/2014/main" id="{23CB406D-F3B0-D841-A568-19121F61B8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688" y="9226801"/>
            <a:ext cx="425229" cy="655167"/>
          </a:xfrm>
          <a:prstGeom prst="rect">
            <a:avLst/>
          </a:prstGeom>
        </p:spPr>
      </p:pic>
      <p:sp>
        <p:nvSpPr>
          <p:cNvPr id="27" name="Rubrik 26">
            <a:extLst>
              <a:ext uri="{FF2B5EF4-FFF2-40B4-BE49-F238E27FC236}">
                <a16:creationId xmlns:a16="http://schemas.microsoft.com/office/drawing/2014/main" id="{3167E32D-D39B-BF46-9CB0-E95E33F65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250" y="780000"/>
            <a:ext cx="2733750" cy="260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>
                <a:solidFill>
                  <a:srgbClr val="293393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2" name="Platshållare för text 31">
            <a:extLst>
              <a:ext uri="{FF2B5EF4-FFF2-40B4-BE49-F238E27FC236}">
                <a16:creationId xmlns:a16="http://schemas.microsoft.com/office/drawing/2014/main" id="{80C116BD-CBFB-F043-B5C5-D3253A5F83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06250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293393"/>
              </a:buClr>
              <a:defRPr>
                <a:solidFill>
                  <a:srgbClr val="323232"/>
                </a:solidFill>
              </a:defRPr>
            </a:lvl1pPr>
            <a:lvl2pPr>
              <a:buClr>
                <a:srgbClr val="293393"/>
              </a:buClr>
              <a:defRPr sz="1125">
                <a:solidFill>
                  <a:srgbClr val="323232"/>
                </a:solidFill>
              </a:defRPr>
            </a:lvl2pPr>
            <a:lvl3pPr marL="642911" indent="-128582">
              <a:buClr>
                <a:srgbClr val="293393"/>
              </a:buClr>
              <a:buFont typeface="Courier New" panose="02070309020205020404" pitchFamily="49" charset="0"/>
              <a:buChar char="o"/>
              <a:defRPr sz="1013">
                <a:solidFill>
                  <a:srgbClr val="323232"/>
                </a:solidFill>
              </a:defRPr>
            </a:lvl3pPr>
            <a:lvl4pPr marL="900075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4pPr>
            <a:lvl5pPr marL="1157239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6048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, ljus, 2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1" y="1467556"/>
            <a:ext cx="5334000" cy="1651000"/>
          </a:xfrm>
          <a:prstGeom prst="rect">
            <a:avLst/>
          </a:prstGeom>
        </p:spPr>
        <p:txBody>
          <a:bodyPr/>
          <a:lstStyle/>
          <a:p>
            <a:r>
              <a:rPr lang="sv-SE" noProof="0"/>
              <a:t>Addera rubrik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2001" y="3522133"/>
            <a:ext cx="2476500" cy="4769556"/>
          </a:xfrm>
          <a:prstGeom prst="rect">
            <a:avLst/>
          </a:prstGeom>
        </p:spPr>
        <p:txBody>
          <a:bodyPr/>
          <a:lstStyle>
            <a:lvl1pPr>
              <a:spcBef>
                <a:spcPts val="750"/>
              </a:spcBef>
              <a:defRPr sz="1050"/>
            </a:lvl1pPr>
            <a:lvl2pPr>
              <a:spcBef>
                <a:spcPts val="750"/>
              </a:spcBef>
              <a:defRPr sz="1050"/>
            </a:lvl2pPr>
            <a:lvl3pPr>
              <a:spcBef>
                <a:spcPts val="750"/>
              </a:spcBef>
              <a:defRPr sz="900"/>
            </a:lvl3pPr>
            <a:lvl4pPr>
              <a:spcBef>
                <a:spcPts val="750"/>
              </a:spcBef>
              <a:defRPr sz="900"/>
            </a:lvl4pPr>
            <a:lvl5pPr>
              <a:spcBef>
                <a:spcPts val="750"/>
              </a:spcBef>
              <a:defRPr/>
            </a:lvl5pPr>
          </a:lstStyle>
          <a:p>
            <a:pPr lvl="0"/>
            <a:r>
              <a:rPr lang="sv-SE" noProof="0"/>
              <a:t>Addera text, Nivå 1</a:t>
            </a:r>
          </a:p>
          <a:p>
            <a:pPr lvl="1"/>
            <a:r>
              <a:rPr lang="sv-SE" noProof="0"/>
              <a:t>Nivå 2</a:t>
            </a:r>
          </a:p>
          <a:p>
            <a:pPr lvl="2"/>
            <a:r>
              <a:rPr lang="sv-SE" noProof="0"/>
              <a:t>Nivå 3</a:t>
            </a:r>
          </a:p>
          <a:p>
            <a:pPr lvl="3"/>
            <a:r>
              <a:rPr lang="sv-SE" noProof="0"/>
              <a:t>Nivå 4</a:t>
            </a:r>
          </a:p>
          <a:p>
            <a:pPr lvl="4"/>
            <a:r>
              <a:rPr lang="sv-SE" noProof="0"/>
              <a:t>Nivå 5</a:t>
            </a:r>
          </a:p>
          <a:p>
            <a:pPr lvl="0"/>
            <a:endParaRPr lang="sv-SE" noProof="0"/>
          </a:p>
          <a:p>
            <a:pPr lvl="0"/>
            <a:endParaRPr lang="sv-SE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12787" y="9181399"/>
            <a:ext cx="1600200" cy="527403"/>
          </a:xfrm>
          <a:prstGeom prst="rect">
            <a:avLst/>
          </a:prstGeom>
        </p:spPr>
        <p:txBody>
          <a:bodyPr/>
          <a:lstStyle/>
          <a:p>
            <a:endParaRPr lang="sv-SE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7310" y="9181399"/>
            <a:ext cx="2171700" cy="527403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RISE — Research Institutes of Sweden</a:t>
            </a:r>
            <a:endParaRPr lang="sv-SE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4428" y="9181399"/>
            <a:ext cx="312882" cy="527403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sv-SE" noProof="0" smtClean="0"/>
              <a:t>‹#›</a:t>
            </a:fld>
            <a:endParaRPr lang="sv-SE" noProof="0"/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619501" y="3522133"/>
            <a:ext cx="2476500" cy="4769556"/>
          </a:xfrm>
          <a:prstGeom prst="rect">
            <a:avLst/>
          </a:prstGeom>
        </p:spPr>
        <p:txBody>
          <a:bodyPr/>
          <a:lstStyle>
            <a:lvl1pPr>
              <a:spcBef>
                <a:spcPts val="750"/>
              </a:spcBef>
              <a:defRPr sz="1050"/>
            </a:lvl1pPr>
            <a:lvl2pPr>
              <a:spcBef>
                <a:spcPts val="750"/>
              </a:spcBef>
              <a:defRPr sz="1050"/>
            </a:lvl2pPr>
            <a:lvl3pPr>
              <a:spcBef>
                <a:spcPts val="750"/>
              </a:spcBef>
              <a:defRPr sz="900"/>
            </a:lvl3pPr>
            <a:lvl4pPr>
              <a:spcBef>
                <a:spcPts val="750"/>
              </a:spcBef>
              <a:defRPr sz="900"/>
            </a:lvl4pPr>
            <a:lvl5pPr>
              <a:spcBef>
                <a:spcPts val="750"/>
              </a:spcBef>
              <a:defRPr/>
            </a:lvl5pPr>
          </a:lstStyle>
          <a:p>
            <a:pPr lvl="0"/>
            <a:r>
              <a:rPr lang="sv-SE" noProof="0"/>
              <a:t>Addera text, Nivå 1</a:t>
            </a:r>
          </a:p>
          <a:p>
            <a:pPr lvl="1"/>
            <a:r>
              <a:rPr lang="sv-SE" noProof="0"/>
              <a:t>Nivå 2</a:t>
            </a:r>
          </a:p>
          <a:p>
            <a:pPr lvl="2"/>
            <a:r>
              <a:rPr lang="sv-SE" noProof="0"/>
              <a:t>Nivå 3</a:t>
            </a:r>
          </a:p>
          <a:p>
            <a:pPr lvl="3"/>
            <a:r>
              <a:rPr lang="sv-SE" noProof="0"/>
              <a:t>Nivå 4</a:t>
            </a:r>
          </a:p>
          <a:p>
            <a:pPr lvl="4"/>
            <a:r>
              <a:rPr lang="sv-SE" noProof="0"/>
              <a:t>Nivå 5</a:t>
            </a:r>
          </a:p>
          <a:p>
            <a:pPr lvl="0"/>
            <a:endParaRPr lang="sv-SE" noProof="0"/>
          </a:p>
          <a:p>
            <a:pPr lvl="0"/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463300776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2833B-1A12-4F72-CCE5-44AF0E549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029E1-3ECC-6D8F-BAE0-E30A69DEB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01156-6B9C-F9FA-A33E-92736E758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B8B6-5AC6-4D51-9246-AC19E6353B00}" type="datetimeFigureOut">
              <a:rPr lang="en-SE" smtClean="0"/>
              <a:t>12/02/2022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EF647-7BB4-AF08-20AC-1E5F223A0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775BE-070B-8EC3-06A2-E01DD49CD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563E-FB0E-480E-A898-C360B51A27A8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18746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bild rosa -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tshållare för bild 21">
            <a:extLst>
              <a:ext uri="{FF2B5EF4-FFF2-40B4-BE49-F238E27FC236}">
                <a16:creationId xmlns:a16="http://schemas.microsoft.com/office/drawing/2014/main" id="{B95391D1-1667-1D40-B2DC-E85B919268C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429000" cy="922679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67E48172-DAB8-E54D-B995-7186E35A6550}"/>
              </a:ext>
            </a:extLst>
          </p:cNvPr>
          <p:cNvSpPr/>
          <p:nvPr userDrawn="1"/>
        </p:nvSpPr>
        <p:spPr>
          <a:xfrm>
            <a:off x="0" y="9226799"/>
            <a:ext cx="6858000" cy="689113"/>
          </a:xfrm>
          <a:prstGeom prst="rect">
            <a:avLst/>
          </a:prstGeom>
          <a:solidFill>
            <a:srgbClr val="FF6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pic>
        <p:nvPicPr>
          <p:cNvPr id="24" name="Bildobjekt 23">
            <a:extLst>
              <a:ext uri="{FF2B5EF4-FFF2-40B4-BE49-F238E27FC236}">
                <a16:creationId xmlns:a16="http://schemas.microsoft.com/office/drawing/2014/main" id="{23CB406D-F3B0-D841-A568-19121F61B8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688" y="9226801"/>
            <a:ext cx="425229" cy="655167"/>
          </a:xfrm>
          <a:prstGeom prst="rect">
            <a:avLst/>
          </a:prstGeom>
        </p:spPr>
      </p:pic>
      <p:sp>
        <p:nvSpPr>
          <p:cNvPr id="12" name="Rubrik 26">
            <a:extLst>
              <a:ext uri="{FF2B5EF4-FFF2-40B4-BE49-F238E27FC236}">
                <a16:creationId xmlns:a16="http://schemas.microsoft.com/office/drawing/2014/main" id="{825A04E8-130A-604D-9E75-126FBC837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1506" y="780000"/>
            <a:ext cx="2733750" cy="260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>
                <a:solidFill>
                  <a:srgbClr val="293393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3" name="Platshållare för text 31">
            <a:extLst>
              <a:ext uri="{FF2B5EF4-FFF2-40B4-BE49-F238E27FC236}">
                <a16:creationId xmlns:a16="http://schemas.microsoft.com/office/drawing/2014/main" id="{5243999D-2E8D-0345-9188-5970C33C95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71506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293393"/>
              </a:buClr>
              <a:defRPr>
                <a:solidFill>
                  <a:srgbClr val="323232"/>
                </a:solidFill>
              </a:defRPr>
            </a:lvl1pPr>
            <a:lvl2pPr>
              <a:buClr>
                <a:srgbClr val="293393"/>
              </a:buClr>
              <a:defRPr sz="1125">
                <a:solidFill>
                  <a:srgbClr val="323232"/>
                </a:solidFill>
              </a:defRPr>
            </a:lvl2pPr>
            <a:lvl3pPr marL="642911" indent="-128582">
              <a:buClr>
                <a:srgbClr val="293393"/>
              </a:buClr>
              <a:buFont typeface="Courier New" panose="02070309020205020404" pitchFamily="49" charset="0"/>
              <a:buChar char="o"/>
              <a:defRPr sz="1013">
                <a:solidFill>
                  <a:srgbClr val="323232"/>
                </a:solidFill>
              </a:defRPr>
            </a:lvl3pPr>
            <a:lvl4pPr marL="900075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4pPr>
            <a:lvl5pPr marL="1157239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21339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bild rosa - r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>
            <a:extLst>
              <a:ext uri="{FF2B5EF4-FFF2-40B4-BE49-F238E27FC236}">
                <a16:creationId xmlns:a16="http://schemas.microsoft.com/office/drawing/2014/main" id="{67E48172-DAB8-E54D-B995-7186E35A6550}"/>
              </a:ext>
            </a:extLst>
          </p:cNvPr>
          <p:cNvSpPr/>
          <p:nvPr userDrawn="1"/>
        </p:nvSpPr>
        <p:spPr>
          <a:xfrm>
            <a:off x="0" y="9226799"/>
            <a:ext cx="6858000" cy="689113"/>
          </a:xfrm>
          <a:prstGeom prst="rect">
            <a:avLst/>
          </a:prstGeom>
          <a:solidFill>
            <a:srgbClr val="FF6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pic>
        <p:nvPicPr>
          <p:cNvPr id="24" name="Bildobjekt 23">
            <a:extLst>
              <a:ext uri="{FF2B5EF4-FFF2-40B4-BE49-F238E27FC236}">
                <a16:creationId xmlns:a16="http://schemas.microsoft.com/office/drawing/2014/main" id="{23CB406D-F3B0-D841-A568-19121F61B8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688" y="9226801"/>
            <a:ext cx="425229" cy="655167"/>
          </a:xfrm>
          <a:prstGeom prst="rect">
            <a:avLst/>
          </a:prstGeom>
        </p:spPr>
      </p:pic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89A3923-E17B-3949-A9DB-ABC405038EF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43452" y="787450"/>
            <a:ext cx="3037500" cy="7800000"/>
          </a:xfrm>
          <a:custGeom>
            <a:avLst/>
            <a:gdLst>
              <a:gd name="connsiteX0" fmla="*/ 2329544 w 4659088"/>
              <a:gd name="connsiteY0" fmla="*/ 0 h 4659088"/>
              <a:gd name="connsiteX1" fmla="*/ 4659088 w 4659088"/>
              <a:gd name="connsiteY1" fmla="*/ 2329544 h 4659088"/>
              <a:gd name="connsiteX2" fmla="*/ 2329544 w 4659088"/>
              <a:gd name="connsiteY2" fmla="*/ 4659088 h 4659088"/>
              <a:gd name="connsiteX3" fmla="*/ 0 w 4659088"/>
              <a:gd name="connsiteY3" fmla="*/ 2329544 h 4659088"/>
              <a:gd name="connsiteX4" fmla="*/ 2329544 w 4659088"/>
              <a:gd name="connsiteY4" fmla="*/ 0 h 465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9088" h="4659088">
                <a:moveTo>
                  <a:pt x="2329544" y="0"/>
                </a:moveTo>
                <a:cubicBezTo>
                  <a:pt x="3616116" y="0"/>
                  <a:pt x="4659088" y="1042972"/>
                  <a:pt x="4659088" y="2329544"/>
                </a:cubicBezTo>
                <a:cubicBezTo>
                  <a:pt x="4659088" y="3616116"/>
                  <a:pt x="3616116" y="4659088"/>
                  <a:pt x="2329544" y="4659088"/>
                </a:cubicBezTo>
                <a:cubicBezTo>
                  <a:pt x="1042972" y="4659088"/>
                  <a:pt x="0" y="3616116"/>
                  <a:pt x="0" y="2329544"/>
                </a:cubicBezTo>
                <a:cubicBezTo>
                  <a:pt x="0" y="1042972"/>
                  <a:pt x="1042972" y="0"/>
                  <a:pt x="2329544" y="0"/>
                </a:cubicBez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 algn="ctr">
              <a:buNone/>
              <a:defRPr lang="sv-SE" dirty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Rubrik 26">
            <a:extLst>
              <a:ext uri="{FF2B5EF4-FFF2-40B4-BE49-F238E27FC236}">
                <a16:creationId xmlns:a16="http://schemas.microsoft.com/office/drawing/2014/main" id="{F574C4F8-54F4-B04B-9F81-47A456C41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250" y="780000"/>
            <a:ext cx="2733750" cy="260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>
                <a:solidFill>
                  <a:srgbClr val="293393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3" name="Platshållare för text 31">
            <a:extLst>
              <a:ext uri="{FF2B5EF4-FFF2-40B4-BE49-F238E27FC236}">
                <a16:creationId xmlns:a16="http://schemas.microsoft.com/office/drawing/2014/main" id="{C8C7EF2C-034A-5A48-A469-B8A9B2DB705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06250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293393"/>
              </a:buClr>
              <a:defRPr>
                <a:solidFill>
                  <a:srgbClr val="323232"/>
                </a:solidFill>
              </a:defRPr>
            </a:lvl1pPr>
            <a:lvl2pPr>
              <a:buClr>
                <a:srgbClr val="293393"/>
              </a:buClr>
              <a:defRPr sz="1125">
                <a:solidFill>
                  <a:srgbClr val="323232"/>
                </a:solidFill>
              </a:defRPr>
            </a:lvl2pPr>
            <a:lvl3pPr marL="642911" indent="-128582">
              <a:buClr>
                <a:srgbClr val="293393"/>
              </a:buClr>
              <a:buFont typeface="Courier New" panose="02070309020205020404" pitchFamily="49" charset="0"/>
              <a:buChar char="o"/>
              <a:defRPr sz="1013">
                <a:solidFill>
                  <a:srgbClr val="323232"/>
                </a:solidFill>
              </a:defRPr>
            </a:lvl3pPr>
            <a:lvl4pPr marL="900075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4pPr>
            <a:lvl5pPr marL="1157239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2462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bild blå -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71B30B66-3118-5646-B420-743B448255F6}"/>
              </a:ext>
            </a:extLst>
          </p:cNvPr>
          <p:cNvSpPr/>
          <p:nvPr userDrawn="1"/>
        </p:nvSpPr>
        <p:spPr>
          <a:xfrm>
            <a:off x="0" y="9226799"/>
            <a:ext cx="6858000" cy="689113"/>
          </a:xfrm>
          <a:prstGeom prst="rect">
            <a:avLst/>
          </a:prstGeom>
          <a:solidFill>
            <a:srgbClr val="2933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2" name="Platshållare för bild 21">
            <a:extLst>
              <a:ext uri="{FF2B5EF4-FFF2-40B4-BE49-F238E27FC236}">
                <a16:creationId xmlns:a16="http://schemas.microsoft.com/office/drawing/2014/main" id="{B95391D1-1667-1D40-B2DC-E85B919268C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29001" y="0"/>
            <a:ext cx="3429000" cy="922679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24" name="Bildobjekt 23">
            <a:extLst>
              <a:ext uri="{FF2B5EF4-FFF2-40B4-BE49-F238E27FC236}">
                <a16:creationId xmlns:a16="http://schemas.microsoft.com/office/drawing/2014/main" id="{23CB406D-F3B0-D841-A568-19121F61B8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688" y="9226801"/>
            <a:ext cx="425229" cy="655167"/>
          </a:xfrm>
          <a:prstGeom prst="rect">
            <a:avLst/>
          </a:prstGeom>
        </p:spPr>
      </p:pic>
      <p:sp>
        <p:nvSpPr>
          <p:cNvPr id="11" name="Rubrik 26">
            <a:extLst>
              <a:ext uri="{FF2B5EF4-FFF2-40B4-BE49-F238E27FC236}">
                <a16:creationId xmlns:a16="http://schemas.microsoft.com/office/drawing/2014/main" id="{9BA706D3-F85E-CF4B-8A5C-E38B55264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250" y="780000"/>
            <a:ext cx="2733750" cy="260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>
                <a:solidFill>
                  <a:srgbClr val="293393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2" name="Platshållare för text 31">
            <a:extLst>
              <a:ext uri="{FF2B5EF4-FFF2-40B4-BE49-F238E27FC236}">
                <a16:creationId xmlns:a16="http://schemas.microsoft.com/office/drawing/2014/main" id="{3EB18F6E-7888-BE4F-A35A-50E1B503227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06250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293393"/>
              </a:buClr>
              <a:defRPr>
                <a:solidFill>
                  <a:srgbClr val="323232"/>
                </a:solidFill>
              </a:defRPr>
            </a:lvl1pPr>
            <a:lvl2pPr>
              <a:buClr>
                <a:srgbClr val="293393"/>
              </a:buClr>
              <a:defRPr sz="1125">
                <a:solidFill>
                  <a:srgbClr val="323232"/>
                </a:solidFill>
              </a:defRPr>
            </a:lvl2pPr>
            <a:lvl3pPr marL="642911" indent="-128582">
              <a:buClr>
                <a:srgbClr val="293393"/>
              </a:buClr>
              <a:buFont typeface="Courier New" panose="02070309020205020404" pitchFamily="49" charset="0"/>
              <a:buChar char="o"/>
              <a:defRPr sz="1013">
                <a:solidFill>
                  <a:srgbClr val="323232"/>
                </a:solidFill>
              </a:defRPr>
            </a:lvl3pPr>
            <a:lvl4pPr marL="900075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4pPr>
            <a:lvl5pPr marL="1157239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38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bild blå -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4FFE4FD9-5F37-F547-856C-EDC8A518EFC2}"/>
              </a:ext>
            </a:extLst>
          </p:cNvPr>
          <p:cNvSpPr/>
          <p:nvPr userDrawn="1"/>
        </p:nvSpPr>
        <p:spPr>
          <a:xfrm>
            <a:off x="0" y="9226799"/>
            <a:ext cx="6858000" cy="689113"/>
          </a:xfrm>
          <a:prstGeom prst="rect">
            <a:avLst/>
          </a:prstGeom>
          <a:solidFill>
            <a:srgbClr val="2933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2" name="Platshållare för bild 21">
            <a:extLst>
              <a:ext uri="{FF2B5EF4-FFF2-40B4-BE49-F238E27FC236}">
                <a16:creationId xmlns:a16="http://schemas.microsoft.com/office/drawing/2014/main" id="{B95391D1-1667-1D40-B2DC-E85B919268C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429000" cy="922679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24" name="Bildobjekt 23">
            <a:extLst>
              <a:ext uri="{FF2B5EF4-FFF2-40B4-BE49-F238E27FC236}">
                <a16:creationId xmlns:a16="http://schemas.microsoft.com/office/drawing/2014/main" id="{23CB406D-F3B0-D841-A568-19121F61B8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688" y="9226801"/>
            <a:ext cx="425229" cy="655167"/>
          </a:xfrm>
          <a:prstGeom prst="rect">
            <a:avLst/>
          </a:prstGeom>
        </p:spPr>
      </p:pic>
      <p:sp>
        <p:nvSpPr>
          <p:cNvPr id="12" name="Rubrik 26">
            <a:extLst>
              <a:ext uri="{FF2B5EF4-FFF2-40B4-BE49-F238E27FC236}">
                <a16:creationId xmlns:a16="http://schemas.microsoft.com/office/drawing/2014/main" id="{11B6832D-3A83-3D43-8036-DDF8F0609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1506" y="780000"/>
            <a:ext cx="2733750" cy="260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>
                <a:solidFill>
                  <a:srgbClr val="293393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3" name="Platshållare för text 31">
            <a:extLst>
              <a:ext uri="{FF2B5EF4-FFF2-40B4-BE49-F238E27FC236}">
                <a16:creationId xmlns:a16="http://schemas.microsoft.com/office/drawing/2014/main" id="{8578E6CF-32F1-F641-B09D-FAF953160D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71506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293393"/>
              </a:buClr>
              <a:defRPr>
                <a:solidFill>
                  <a:srgbClr val="323232"/>
                </a:solidFill>
              </a:defRPr>
            </a:lvl1pPr>
            <a:lvl2pPr>
              <a:buClr>
                <a:srgbClr val="293393"/>
              </a:buClr>
              <a:defRPr sz="1125">
                <a:solidFill>
                  <a:srgbClr val="323232"/>
                </a:solidFill>
              </a:defRPr>
            </a:lvl2pPr>
            <a:lvl3pPr marL="642911" indent="-128582">
              <a:buClr>
                <a:srgbClr val="293393"/>
              </a:buClr>
              <a:buFont typeface="Courier New" panose="02070309020205020404" pitchFamily="49" charset="0"/>
              <a:buChar char="o"/>
              <a:defRPr sz="1013">
                <a:solidFill>
                  <a:srgbClr val="323232"/>
                </a:solidFill>
              </a:defRPr>
            </a:lvl3pPr>
            <a:lvl4pPr marL="900075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4pPr>
            <a:lvl5pPr marL="1157239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47617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bild blå - r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89A3923-E17B-3949-A9DB-ABC405038EF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43452" y="787450"/>
            <a:ext cx="3037500" cy="7800000"/>
          </a:xfrm>
          <a:custGeom>
            <a:avLst/>
            <a:gdLst>
              <a:gd name="connsiteX0" fmla="*/ 2329544 w 4659088"/>
              <a:gd name="connsiteY0" fmla="*/ 0 h 4659088"/>
              <a:gd name="connsiteX1" fmla="*/ 4659088 w 4659088"/>
              <a:gd name="connsiteY1" fmla="*/ 2329544 h 4659088"/>
              <a:gd name="connsiteX2" fmla="*/ 2329544 w 4659088"/>
              <a:gd name="connsiteY2" fmla="*/ 4659088 h 4659088"/>
              <a:gd name="connsiteX3" fmla="*/ 0 w 4659088"/>
              <a:gd name="connsiteY3" fmla="*/ 2329544 h 4659088"/>
              <a:gd name="connsiteX4" fmla="*/ 2329544 w 4659088"/>
              <a:gd name="connsiteY4" fmla="*/ 0 h 465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9088" h="4659088">
                <a:moveTo>
                  <a:pt x="2329544" y="0"/>
                </a:moveTo>
                <a:cubicBezTo>
                  <a:pt x="3616116" y="0"/>
                  <a:pt x="4659088" y="1042972"/>
                  <a:pt x="4659088" y="2329544"/>
                </a:cubicBezTo>
                <a:cubicBezTo>
                  <a:pt x="4659088" y="3616116"/>
                  <a:pt x="3616116" y="4659088"/>
                  <a:pt x="2329544" y="4659088"/>
                </a:cubicBezTo>
                <a:cubicBezTo>
                  <a:pt x="1042972" y="4659088"/>
                  <a:pt x="0" y="3616116"/>
                  <a:pt x="0" y="2329544"/>
                </a:cubicBezTo>
                <a:cubicBezTo>
                  <a:pt x="0" y="1042972"/>
                  <a:pt x="1042972" y="0"/>
                  <a:pt x="2329544" y="0"/>
                </a:cubicBez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 algn="ctr">
              <a:buNone/>
              <a:defRPr lang="sv-SE" dirty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1F83CF3F-A9E9-3248-9F78-D929828972F0}"/>
              </a:ext>
            </a:extLst>
          </p:cNvPr>
          <p:cNvSpPr/>
          <p:nvPr userDrawn="1"/>
        </p:nvSpPr>
        <p:spPr>
          <a:xfrm>
            <a:off x="0" y="9226799"/>
            <a:ext cx="6858000" cy="689113"/>
          </a:xfrm>
          <a:prstGeom prst="rect">
            <a:avLst/>
          </a:prstGeom>
          <a:solidFill>
            <a:srgbClr val="2933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898EF0A1-B7AB-A749-9C0A-DE2B65BFFC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688" y="9226801"/>
            <a:ext cx="425229" cy="655167"/>
          </a:xfrm>
          <a:prstGeom prst="rect">
            <a:avLst/>
          </a:prstGeom>
        </p:spPr>
      </p:pic>
      <p:sp>
        <p:nvSpPr>
          <p:cNvPr id="12" name="Rubrik 26">
            <a:extLst>
              <a:ext uri="{FF2B5EF4-FFF2-40B4-BE49-F238E27FC236}">
                <a16:creationId xmlns:a16="http://schemas.microsoft.com/office/drawing/2014/main" id="{A0DEC4C3-B354-4643-879B-2D6C55F7E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250" y="780000"/>
            <a:ext cx="2733750" cy="260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>
                <a:solidFill>
                  <a:srgbClr val="293393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3" name="Platshållare för text 31">
            <a:extLst>
              <a:ext uri="{FF2B5EF4-FFF2-40B4-BE49-F238E27FC236}">
                <a16:creationId xmlns:a16="http://schemas.microsoft.com/office/drawing/2014/main" id="{389657FD-9E29-BE49-9681-8172CFA1789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06250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293393"/>
              </a:buClr>
              <a:defRPr>
                <a:solidFill>
                  <a:srgbClr val="323232"/>
                </a:solidFill>
              </a:defRPr>
            </a:lvl1pPr>
            <a:lvl2pPr>
              <a:buClr>
                <a:srgbClr val="293393"/>
              </a:buClr>
              <a:defRPr sz="1125">
                <a:solidFill>
                  <a:srgbClr val="323232"/>
                </a:solidFill>
              </a:defRPr>
            </a:lvl2pPr>
            <a:lvl3pPr marL="642911" indent="-128582">
              <a:buClr>
                <a:srgbClr val="293393"/>
              </a:buClr>
              <a:buFont typeface="Courier New" panose="02070309020205020404" pitchFamily="49" charset="0"/>
              <a:buChar char="o"/>
              <a:defRPr sz="1013">
                <a:solidFill>
                  <a:srgbClr val="323232"/>
                </a:solidFill>
              </a:defRPr>
            </a:lvl3pPr>
            <a:lvl4pPr marL="900075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4pPr>
            <a:lvl5pPr marL="1157239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0286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bild lila -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71B30B66-3118-5646-B420-743B448255F6}"/>
              </a:ext>
            </a:extLst>
          </p:cNvPr>
          <p:cNvSpPr/>
          <p:nvPr userDrawn="1"/>
        </p:nvSpPr>
        <p:spPr>
          <a:xfrm>
            <a:off x="0" y="9226799"/>
            <a:ext cx="6858000" cy="689113"/>
          </a:xfrm>
          <a:prstGeom prst="rect">
            <a:avLst/>
          </a:prstGeom>
          <a:solidFill>
            <a:srgbClr val="8A3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2" name="Platshållare för bild 21">
            <a:extLst>
              <a:ext uri="{FF2B5EF4-FFF2-40B4-BE49-F238E27FC236}">
                <a16:creationId xmlns:a16="http://schemas.microsoft.com/office/drawing/2014/main" id="{B95391D1-1667-1D40-B2DC-E85B919268C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29001" y="0"/>
            <a:ext cx="3429000" cy="922679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24" name="Bildobjekt 23">
            <a:extLst>
              <a:ext uri="{FF2B5EF4-FFF2-40B4-BE49-F238E27FC236}">
                <a16:creationId xmlns:a16="http://schemas.microsoft.com/office/drawing/2014/main" id="{23CB406D-F3B0-D841-A568-19121F61B8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688" y="9226801"/>
            <a:ext cx="425229" cy="655167"/>
          </a:xfrm>
          <a:prstGeom prst="rect">
            <a:avLst/>
          </a:prstGeom>
        </p:spPr>
      </p:pic>
      <p:sp>
        <p:nvSpPr>
          <p:cNvPr id="11" name="Rubrik 26">
            <a:extLst>
              <a:ext uri="{FF2B5EF4-FFF2-40B4-BE49-F238E27FC236}">
                <a16:creationId xmlns:a16="http://schemas.microsoft.com/office/drawing/2014/main" id="{34A7443E-25C2-824F-9120-2FE1F42AA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250" y="780000"/>
            <a:ext cx="2733750" cy="260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>
                <a:solidFill>
                  <a:srgbClr val="293393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2" name="Platshållare för text 31">
            <a:extLst>
              <a:ext uri="{FF2B5EF4-FFF2-40B4-BE49-F238E27FC236}">
                <a16:creationId xmlns:a16="http://schemas.microsoft.com/office/drawing/2014/main" id="{9E2DB3D3-58E3-C04B-BB13-4726EC892D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06250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293393"/>
              </a:buClr>
              <a:defRPr>
                <a:solidFill>
                  <a:srgbClr val="323232"/>
                </a:solidFill>
              </a:defRPr>
            </a:lvl1pPr>
            <a:lvl2pPr>
              <a:buClr>
                <a:srgbClr val="293393"/>
              </a:buClr>
              <a:defRPr sz="1125">
                <a:solidFill>
                  <a:srgbClr val="323232"/>
                </a:solidFill>
              </a:defRPr>
            </a:lvl2pPr>
            <a:lvl3pPr marL="642911" indent="-128582">
              <a:buClr>
                <a:srgbClr val="293393"/>
              </a:buClr>
              <a:buFont typeface="Courier New" panose="02070309020205020404" pitchFamily="49" charset="0"/>
              <a:buChar char="o"/>
              <a:defRPr sz="1013">
                <a:solidFill>
                  <a:srgbClr val="323232"/>
                </a:solidFill>
              </a:defRPr>
            </a:lvl3pPr>
            <a:lvl4pPr marL="900075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4pPr>
            <a:lvl5pPr marL="1157239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45899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bild lila -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0BDBF444-2224-5346-B601-3E4ECC434E7D}"/>
              </a:ext>
            </a:extLst>
          </p:cNvPr>
          <p:cNvSpPr/>
          <p:nvPr userDrawn="1"/>
        </p:nvSpPr>
        <p:spPr>
          <a:xfrm>
            <a:off x="0" y="9226799"/>
            <a:ext cx="6858000" cy="689113"/>
          </a:xfrm>
          <a:prstGeom prst="rect">
            <a:avLst/>
          </a:prstGeom>
          <a:solidFill>
            <a:srgbClr val="8A3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22" name="Platshållare för bild 21">
            <a:extLst>
              <a:ext uri="{FF2B5EF4-FFF2-40B4-BE49-F238E27FC236}">
                <a16:creationId xmlns:a16="http://schemas.microsoft.com/office/drawing/2014/main" id="{B95391D1-1667-1D40-B2DC-E85B919268C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429000" cy="922679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24" name="Bildobjekt 23">
            <a:extLst>
              <a:ext uri="{FF2B5EF4-FFF2-40B4-BE49-F238E27FC236}">
                <a16:creationId xmlns:a16="http://schemas.microsoft.com/office/drawing/2014/main" id="{23CB406D-F3B0-D841-A568-19121F61B8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688" y="9226801"/>
            <a:ext cx="425229" cy="655167"/>
          </a:xfrm>
          <a:prstGeom prst="rect">
            <a:avLst/>
          </a:prstGeom>
        </p:spPr>
      </p:pic>
      <p:sp>
        <p:nvSpPr>
          <p:cNvPr id="11" name="Rubrik 26">
            <a:extLst>
              <a:ext uri="{FF2B5EF4-FFF2-40B4-BE49-F238E27FC236}">
                <a16:creationId xmlns:a16="http://schemas.microsoft.com/office/drawing/2014/main" id="{B0D1E70C-1947-4F42-A785-FD97B1FB0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1506" y="780000"/>
            <a:ext cx="2733750" cy="260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>
                <a:solidFill>
                  <a:srgbClr val="293393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2" name="Platshållare för text 31">
            <a:extLst>
              <a:ext uri="{FF2B5EF4-FFF2-40B4-BE49-F238E27FC236}">
                <a16:creationId xmlns:a16="http://schemas.microsoft.com/office/drawing/2014/main" id="{6B5FED5A-4F8D-5043-AFDD-CA26DADDD5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71506" y="3796064"/>
            <a:ext cx="2733750" cy="4723694"/>
          </a:xfrm>
          <a:prstGeom prst="rect">
            <a:avLst/>
          </a:prstGeom>
        </p:spPr>
        <p:txBody>
          <a:bodyPr/>
          <a:lstStyle>
            <a:lvl1pPr>
              <a:buClr>
                <a:srgbClr val="293393"/>
              </a:buClr>
              <a:defRPr>
                <a:solidFill>
                  <a:srgbClr val="323232"/>
                </a:solidFill>
              </a:defRPr>
            </a:lvl1pPr>
            <a:lvl2pPr>
              <a:buClr>
                <a:srgbClr val="293393"/>
              </a:buClr>
              <a:defRPr sz="1125">
                <a:solidFill>
                  <a:srgbClr val="323232"/>
                </a:solidFill>
              </a:defRPr>
            </a:lvl2pPr>
            <a:lvl3pPr marL="642911" indent="-128582">
              <a:buClr>
                <a:srgbClr val="293393"/>
              </a:buClr>
              <a:buFont typeface="Courier New" panose="02070309020205020404" pitchFamily="49" charset="0"/>
              <a:buChar char="o"/>
              <a:defRPr sz="1013">
                <a:solidFill>
                  <a:srgbClr val="323232"/>
                </a:solidFill>
              </a:defRPr>
            </a:lvl3pPr>
            <a:lvl4pPr marL="900075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4pPr>
            <a:lvl5pPr marL="1157239" indent="-128582">
              <a:buClr>
                <a:srgbClr val="293393"/>
              </a:buClr>
              <a:buFont typeface="Arial" panose="020B0604020202020204" pitchFamily="34" charset="0"/>
              <a:buChar char="•"/>
              <a:defRPr sz="1013">
                <a:solidFill>
                  <a:srgbClr val="32323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21834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82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5" r:id="rId4"/>
    <p:sldLayoutId id="2147483661" r:id="rId5"/>
    <p:sldLayoutId id="2147483662" r:id="rId6"/>
    <p:sldLayoutId id="2147483666" r:id="rId7"/>
    <p:sldLayoutId id="2147483663" r:id="rId8"/>
    <p:sldLayoutId id="2147483664" r:id="rId9"/>
    <p:sldLayoutId id="2147483667" r:id="rId10"/>
    <p:sldLayoutId id="2147483669" r:id="rId11"/>
    <p:sldLayoutId id="2147483650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68" r:id="rId18"/>
    <p:sldLayoutId id="2147483655" r:id="rId19"/>
    <p:sldLayoutId id="2147483675" r:id="rId20"/>
    <p:sldLayoutId id="2147483676" r:id="rId21"/>
  </p:sldLayoutIdLst>
  <p:txStyles>
    <p:titleStyle>
      <a:lvl1pPr algn="l" defTabSz="514328" rtl="0" eaLnBrk="1" latinLnBrk="0" hangingPunct="1">
        <a:lnSpc>
          <a:spcPct val="90000"/>
        </a:lnSpc>
        <a:spcBef>
          <a:spcPct val="0"/>
        </a:spcBef>
        <a:buNone/>
        <a:defRPr sz="2475" b="1" i="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128582" indent="-128582" algn="l" defTabSz="514328" rtl="0" eaLnBrk="1" latinLnBrk="0" hangingPunct="1">
        <a:lnSpc>
          <a:spcPct val="90000"/>
        </a:lnSpc>
        <a:spcBef>
          <a:spcPts val="563"/>
        </a:spcBef>
        <a:buFont typeface="Courier New" panose="02070309020205020404" pitchFamily="49" charset="0"/>
        <a:buChar char="o"/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385747" indent="-128582" algn="l" defTabSz="514328" rtl="0" eaLnBrk="1" latinLnBrk="0" hangingPunct="1">
        <a:lnSpc>
          <a:spcPct val="90000"/>
        </a:lnSpc>
        <a:spcBef>
          <a:spcPts val="281"/>
        </a:spcBef>
        <a:buFont typeface="Courier New" panose="02070309020205020404" pitchFamily="49" charset="0"/>
        <a:buChar char="o"/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642911" indent="-128582" algn="l" defTabSz="514328" rtl="0" eaLnBrk="1" latinLnBrk="0" hangingPunct="1">
        <a:lnSpc>
          <a:spcPct val="90000"/>
        </a:lnSpc>
        <a:spcBef>
          <a:spcPts val="281"/>
        </a:spcBef>
        <a:buFont typeface="Courier New" panose="02070309020205020404" pitchFamily="49" charset="0"/>
        <a:buChar char="o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75" indent="-128582" algn="l" defTabSz="514328" rtl="0" eaLnBrk="1" latinLnBrk="0" hangingPunct="1">
        <a:lnSpc>
          <a:spcPct val="90000"/>
        </a:lnSpc>
        <a:spcBef>
          <a:spcPts val="281"/>
        </a:spcBef>
        <a:buFont typeface="Courier New" panose="02070309020205020404" pitchFamily="49" charset="0"/>
        <a:buChar char="o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39" indent="-128582" algn="l" defTabSz="514328" rtl="0" eaLnBrk="1" latinLnBrk="0" hangingPunct="1">
        <a:lnSpc>
          <a:spcPct val="90000"/>
        </a:lnSpc>
        <a:spcBef>
          <a:spcPts val="281"/>
        </a:spcBef>
        <a:buFont typeface="Courier New" panose="02070309020205020404" pitchFamily="49" charset="0"/>
        <a:buChar char="o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03" indent="-128582" algn="l" defTabSz="514328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68" indent="-128582" algn="l" defTabSz="514328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32" indent="-128582" algn="l" defTabSz="514328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896" indent="-128582" algn="l" defTabSz="514328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51432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4" algn="l" defTabSz="51432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28" algn="l" defTabSz="51432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493" algn="l" defTabSz="51432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57" algn="l" defTabSz="51432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21" algn="l" defTabSz="51432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2985" algn="l" defTabSz="51432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50" algn="l" defTabSz="51432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14" algn="l" defTabSz="51432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33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>
            <a:extLst>
              <a:ext uri="{FF2B5EF4-FFF2-40B4-BE49-F238E27FC236}">
                <a16:creationId xmlns:a16="http://schemas.microsoft.com/office/drawing/2014/main" id="{17395162-9E75-4F59-8A6F-0670B2CBAFD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6" y="7204114"/>
            <a:ext cx="1721386" cy="1950904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80B2929C-B6EA-4EE7-A129-96AC08C0D31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8445" y="35436"/>
            <a:ext cx="1636328" cy="1854506"/>
          </a:xfrm>
          <a:prstGeom prst="rect">
            <a:avLst/>
          </a:prstGeom>
        </p:spPr>
      </p:pic>
      <p:sp>
        <p:nvSpPr>
          <p:cNvPr id="14" name="Rektangel 13">
            <a:extLst>
              <a:ext uri="{FF2B5EF4-FFF2-40B4-BE49-F238E27FC236}">
                <a16:creationId xmlns:a16="http://schemas.microsoft.com/office/drawing/2014/main" id="{C5D31826-22C3-405B-A7BE-25D1C03179AE}"/>
              </a:ext>
            </a:extLst>
          </p:cNvPr>
          <p:cNvSpPr/>
          <p:nvPr/>
        </p:nvSpPr>
        <p:spPr>
          <a:xfrm>
            <a:off x="5050312" y="-1"/>
            <a:ext cx="209006" cy="1832463"/>
          </a:xfrm>
          <a:prstGeom prst="rect">
            <a:avLst/>
          </a:prstGeom>
          <a:solidFill>
            <a:srgbClr val="2933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Rubrik 1">
            <a:extLst>
              <a:ext uri="{FF2B5EF4-FFF2-40B4-BE49-F238E27FC236}">
                <a16:creationId xmlns:a16="http://schemas.microsoft.com/office/drawing/2014/main" id="{CBA99BA1-4323-4682-842B-E8981381E68D}"/>
              </a:ext>
            </a:extLst>
          </p:cNvPr>
          <p:cNvSpPr txBox="1">
            <a:spLocks/>
          </p:cNvSpPr>
          <p:nvPr/>
        </p:nvSpPr>
        <p:spPr>
          <a:xfrm>
            <a:off x="471490" y="511827"/>
            <a:ext cx="5915026" cy="353876"/>
          </a:xfrm>
          <a:prstGeom prst="rect">
            <a:avLst/>
          </a:prstGeom>
        </p:spPr>
        <p:txBody>
          <a:bodyPr/>
          <a:lstStyle>
            <a:lvl1pPr algn="l" defTabSz="51432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b="1" i="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sv-SE" sz="2800" dirty="0">
                <a:solidFill>
                  <a:srgbClr val="FFD450"/>
                </a:solidFill>
              </a:rPr>
              <a:t>Drömscenario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A1628588-13AF-4548-A490-D9CE5DD1B1E9}"/>
              </a:ext>
            </a:extLst>
          </p:cNvPr>
          <p:cNvSpPr/>
          <p:nvPr/>
        </p:nvSpPr>
        <p:spPr>
          <a:xfrm>
            <a:off x="1135342" y="962689"/>
            <a:ext cx="45873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1400" dirty="0">
                <a:solidFill>
                  <a:schemeClr val="bg1"/>
                </a:solidFill>
              </a:rPr>
              <a:t>Det här är en gruppövning där ni ska fundera över hur det fungerar när problemet är löst.</a:t>
            </a:r>
          </a:p>
          <a:p>
            <a:pPr algn="ctr"/>
            <a:r>
              <a:rPr lang="sv-SE" sz="1400" dirty="0">
                <a:solidFill>
                  <a:schemeClr val="bg1"/>
                </a:solidFill>
              </a:rPr>
              <a:t>Var gärna kreativ i hur ni presenterar! 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D9621936-BE9E-436B-BCCD-CBB2569C4082}"/>
              </a:ext>
            </a:extLst>
          </p:cNvPr>
          <p:cNvSpPr/>
          <p:nvPr/>
        </p:nvSpPr>
        <p:spPr>
          <a:xfrm>
            <a:off x="350757" y="1847358"/>
            <a:ext cx="6035759" cy="56076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sv-SE" sz="89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1D16904E-506A-4C4C-BC76-4F0302823B5F}"/>
              </a:ext>
            </a:extLst>
          </p:cNvPr>
          <p:cNvSpPr/>
          <p:nvPr/>
        </p:nvSpPr>
        <p:spPr>
          <a:xfrm>
            <a:off x="350757" y="7710808"/>
            <a:ext cx="6047907" cy="13541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sv-SE" sz="89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sv-SE" sz="89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2A7F4DD5-90B7-41ED-BB7B-11FFABDC58A7}"/>
              </a:ext>
            </a:extLst>
          </p:cNvPr>
          <p:cNvSpPr/>
          <p:nvPr/>
        </p:nvSpPr>
        <p:spPr>
          <a:xfrm>
            <a:off x="334390" y="7710809"/>
            <a:ext cx="29287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v-SE" sz="1200" dirty="0"/>
              <a:t>Egna anteckningar från diskussion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62E7D75F-98E0-441C-A6F3-5EB4EB6E803F}"/>
              </a:ext>
            </a:extLst>
          </p:cNvPr>
          <p:cNvSpPr/>
          <p:nvPr/>
        </p:nvSpPr>
        <p:spPr>
          <a:xfrm>
            <a:off x="298498" y="1832462"/>
            <a:ext cx="59293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v-SE" sz="1200" dirty="0"/>
              <a:t>Beskriv drömscenario där problemet ni står inför är löst</a:t>
            </a:r>
          </a:p>
        </p:txBody>
      </p:sp>
      <p:sp>
        <p:nvSpPr>
          <p:cNvPr id="27" name="Ellips 26">
            <a:extLst>
              <a:ext uri="{FF2B5EF4-FFF2-40B4-BE49-F238E27FC236}">
                <a16:creationId xmlns:a16="http://schemas.microsoft.com/office/drawing/2014/main" id="{A236B1A0-FB93-4E21-875E-AD271D7999E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98498" y="177421"/>
            <a:ext cx="836844" cy="828901"/>
          </a:xfrm>
          <a:prstGeom prst="ellipse">
            <a:avLst/>
          </a:prstGeom>
          <a:solidFill>
            <a:srgbClr val="8A3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76762F19-C7B1-4443-9423-AA43494D091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31443" y="867438"/>
            <a:ext cx="370242" cy="378039"/>
          </a:xfrm>
          <a:prstGeom prst="ellipse">
            <a:avLst/>
          </a:prstGeom>
          <a:solidFill>
            <a:srgbClr val="FF6C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Ellips 29">
            <a:extLst>
              <a:ext uri="{FF2B5EF4-FFF2-40B4-BE49-F238E27FC236}">
                <a16:creationId xmlns:a16="http://schemas.microsoft.com/office/drawing/2014/main" id="{D8D067DA-37E5-4A7F-AC78-0C7045A2CAB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03043" y="1254468"/>
            <a:ext cx="268669" cy="259868"/>
          </a:xfrm>
          <a:prstGeom prst="ellipse">
            <a:avLst/>
          </a:prstGeom>
          <a:solidFill>
            <a:srgbClr val="8A9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1" name="Bildobjekt 30" descr="En bild som visar text&#10;&#10;Automatiskt genererad beskrivning">
            <a:extLst>
              <a:ext uri="{FF2B5EF4-FFF2-40B4-BE49-F238E27FC236}">
                <a16:creationId xmlns:a16="http://schemas.microsoft.com/office/drawing/2014/main" id="{7DFFA01A-4F97-4026-913D-ECB24C81F3B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384" y="8660263"/>
            <a:ext cx="5915032" cy="1776494"/>
          </a:xfrm>
          <a:prstGeom prst="rect">
            <a:avLst/>
          </a:prstGeom>
        </p:spPr>
      </p:pic>
      <p:sp>
        <p:nvSpPr>
          <p:cNvPr id="32" name="Ellips 31">
            <a:extLst>
              <a:ext uri="{FF2B5EF4-FFF2-40B4-BE49-F238E27FC236}">
                <a16:creationId xmlns:a16="http://schemas.microsoft.com/office/drawing/2014/main" id="{58F2C8CE-B107-4BAD-92EE-B2C984F808C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04435" y="9140905"/>
            <a:ext cx="370242" cy="378039"/>
          </a:xfrm>
          <a:prstGeom prst="ellipse">
            <a:avLst/>
          </a:prstGeom>
          <a:solidFill>
            <a:srgbClr val="8A3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4967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sc_powerpointmall.potx [Skrivskyddad]" id="{4CC28D27-92F6-4EB4-887B-B785DBC4B639}" vid="{AC77318B-9F30-4C55-8E17-EEA22B63BBB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c459a39f-2af5-48ec-b04f-1e96ac0edde7" xsi:nil="true"/>
    <lcf76f155ced4ddcb4097134ff3c332f xmlns="c459a39f-2af5-48ec-b04f-1e96ac0edde7">
      <Terms xmlns="http://schemas.microsoft.com/office/infopath/2007/PartnerControls"/>
    </lcf76f155ced4ddcb4097134ff3c332f>
    <TaxCatchAll xmlns="6f741012-2b7a-4eb5-86eb-3d4e69ed4d2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E13944E06BC0745B51C324060564ACB" ma:contentTypeVersion="17" ma:contentTypeDescription="Skapa ett nytt dokument." ma:contentTypeScope="" ma:versionID="827f98a7688b1dee83e6d4557c726975">
  <xsd:schema xmlns:xsd="http://www.w3.org/2001/XMLSchema" xmlns:xs="http://www.w3.org/2001/XMLSchema" xmlns:p="http://schemas.microsoft.com/office/2006/metadata/properties" xmlns:ns2="c459a39f-2af5-48ec-b04f-1e96ac0edde7" xmlns:ns3="6f741012-2b7a-4eb5-86eb-3d4e69ed4d2d" targetNamespace="http://schemas.microsoft.com/office/2006/metadata/properties" ma:root="true" ma:fieldsID="2fc991cd26f42e4169b936bd11f612f0" ns2:_="" ns3:_="">
    <xsd:import namespace="c459a39f-2af5-48ec-b04f-1e96ac0edde7"/>
    <xsd:import namespace="6f741012-2b7a-4eb5-86eb-3d4e69ed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59a39f-2af5-48ec-b04f-1e96ac0edd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9" nillable="true" ma:displayName="Godkännandestatus" ma:internalName="Godk_x00e4_nnandestatus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6cddcd0-aa19-4798-a383-b19ff85179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741012-2b7a-4eb5-86eb-3d4e69ed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77749e9-bb5d-40d8-9faf-b59b9311bf0d}" ma:internalName="TaxCatchAll" ma:showField="CatchAllData" ma:web="6f741012-2b7a-4eb5-86eb-3d4e69ed4d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CBCD9E-0E9B-403A-B074-C8A3D9FA5EFB}">
  <ds:schemaRefs>
    <ds:schemaRef ds:uri="6f741012-2b7a-4eb5-86eb-3d4e69ed4d2d"/>
    <ds:schemaRef ds:uri="c459a39f-2af5-48ec-b04f-1e96ac0edde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239B29A-8A9A-48E3-AE91-864F74C777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98A9C7-7C07-4C9D-B0B7-309D958995C9}">
  <ds:schemaRefs>
    <ds:schemaRef ds:uri="6f741012-2b7a-4eb5-86eb-3d4e69ed4d2d"/>
    <ds:schemaRef ds:uri="c459a39f-2af5-48ec-b04f-1e96ac0edde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ksc_powerpointmall_rev</Template>
  <TotalTime>116</TotalTime>
  <Words>77</Words>
  <Application>Microsoft Office PowerPoint</Application>
  <PresentationFormat>A4 (210 x 297 mm)</PresentationFormat>
  <Paragraphs>9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Office-tema</vt:lpstr>
      <vt:lpstr>PowerPoint-presentation</vt:lpstr>
    </vt:vector>
  </TitlesOfParts>
  <Company>Kiruna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Innovationsplattform Kiruna</dc:title>
  <dc:creator>Sara Thelin</dc:creator>
  <cp:lastModifiedBy>Sandra Eriksson</cp:lastModifiedBy>
  <cp:revision>43</cp:revision>
  <dcterms:created xsi:type="dcterms:W3CDTF">2021-04-15T15:52:47Z</dcterms:created>
  <dcterms:modified xsi:type="dcterms:W3CDTF">2022-12-02T08:49:57Z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0x010100CE13944E06BC0745B51C324060564ACB</vt:lpwstr>
  </property>
  <property fmtid="{D5CDD505-2E9C-101B-9397-08002B2CF9AE}" pid="3" name="MediaServiceImageTags">
    <vt:lpwstr/>
  </property>
  <property fmtid="{D5CDD505-2E9C-101B-9397-08002B2CF9AE}" pid="4" name="MSIP_Label_43f08ec5-d6d9-4227-8387-ccbfcb3632c4_Enabled">
    <vt:lpwstr>true</vt:lpwstr>
  </property>
  <property fmtid="{D5CDD505-2E9C-101B-9397-08002B2CF9AE}" pid="5" name="MSIP_Label_43f08ec5-d6d9-4227-8387-ccbfcb3632c4_SetDate">
    <vt:lpwstr>2022-11-30T09:27:26Z</vt:lpwstr>
  </property>
  <property fmtid="{D5CDD505-2E9C-101B-9397-08002B2CF9AE}" pid="6" name="MSIP_Label_43f08ec5-d6d9-4227-8387-ccbfcb3632c4_Method">
    <vt:lpwstr>Standard</vt:lpwstr>
  </property>
  <property fmtid="{D5CDD505-2E9C-101B-9397-08002B2CF9AE}" pid="7" name="MSIP_Label_43f08ec5-d6d9-4227-8387-ccbfcb3632c4_Name">
    <vt:lpwstr>Sweco Restricted</vt:lpwstr>
  </property>
  <property fmtid="{D5CDD505-2E9C-101B-9397-08002B2CF9AE}" pid="8" name="MSIP_Label_43f08ec5-d6d9-4227-8387-ccbfcb3632c4_SiteId">
    <vt:lpwstr>b7872ef0-9a00-4c18-8a4a-c7d25c778a9e</vt:lpwstr>
  </property>
  <property fmtid="{D5CDD505-2E9C-101B-9397-08002B2CF9AE}" pid="9" name="MSIP_Label_43f08ec5-d6d9-4227-8387-ccbfcb3632c4_ActionId">
    <vt:lpwstr>88b9e98f-304b-4a9b-b009-74ef1342da1a</vt:lpwstr>
  </property>
  <property fmtid="{D5CDD505-2E9C-101B-9397-08002B2CF9AE}" pid="10" name="MSIP_Label_43f08ec5-d6d9-4227-8387-ccbfcb3632c4_ContentBits">
    <vt:lpwstr>0</vt:lpwstr>
  </property>
</Properties>
</file>