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19" r:id="rId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C9"/>
    <a:srgbClr val="8A3EC9"/>
    <a:srgbClr val="8A91FF"/>
    <a:srgbClr val="FFD450"/>
    <a:srgbClr val="293393"/>
    <a:srgbClr val="3232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Eriksson" userId="ce98b6ff-69c9-4521-a724-5a10c044f3a0" providerId="ADAL" clId="{9CD7688E-0D9E-45AF-80B7-25FBA032B789}"/>
    <pc:docChg chg="delSld modSld">
      <pc:chgData name="Sandra Eriksson" userId="ce98b6ff-69c9-4521-a724-5a10c044f3a0" providerId="ADAL" clId="{9CD7688E-0D9E-45AF-80B7-25FBA032B789}" dt="2022-12-02T08:52:33.472" v="3" actId="20577"/>
      <pc:docMkLst>
        <pc:docMk/>
      </pc:docMkLst>
      <pc:sldChg chg="del">
        <pc:chgData name="Sandra Eriksson" userId="ce98b6ff-69c9-4521-a724-5a10c044f3a0" providerId="ADAL" clId="{9CD7688E-0D9E-45AF-80B7-25FBA032B789}" dt="2022-12-02T08:52:01.501" v="0" actId="47"/>
        <pc:sldMkLst>
          <pc:docMk/>
          <pc:sldMk cId="574967840" sldId="314"/>
        </pc:sldMkLst>
      </pc:sldChg>
      <pc:sldChg chg="del">
        <pc:chgData name="Sandra Eriksson" userId="ce98b6ff-69c9-4521-a724-5a10c044f3a0" providerId="ADAL" clId="{9CD7688E-0D9E-45AF-80B7-25FBA032B789}" dt="2022-12-02T08:52:02.251" v="1" actId="47"/>
        <pc:sldMkLst>
          <pc:docMk/>
          <pc:sldMk cId="3297619857" sldId="317"/>
        </pc:sldMkLst>
      </pc:sldChg>
      <pc:sldChg chg="del">
        <pc:chgData name="Sandra Eriksson" userId="ce98b6ff-69c9-4521-a724-5a10c044f3a0" providerId="ADAL" clId="{9CD7688E-0D9E-45AF-80B7-25FBA032B789}" dt="2022-12-02T08:52:03.158" v="2" actId="47"/>
        <pc:sldMkLst>
          <pc:docMk/>
          <pc:sldMk cId="1513042459" sldId="318"/>
        </pc:sldMkLst>
      </pc:sldChg>
      <pc:sldChg chg="modNotesTx">
        <pc:chgData name="Sandra Eriksson" userId="ce98b6ff-69c9-4521-a724-5a10c044f3a0" providerId="ADAL" clId="{9CD7688E-0D9E-45AF-80B7-25FBA032B789}" dt="2022-12-02T08:52:33.472" v="3" actId="20577"/>
        <pc:sldMkLst>
          <pc:docMk/>
          <pc:sldMk cId="3497176595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2607-5708-4E81-9103-B16A5A170376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B6FD-FC63-44AB-B0CF-E3A2EB2D4A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6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B6FD-FC63-44AB-B0CF-E3A2EB2D4AE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74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utomhus, berg, natur, solnedgång&#10;&#10;Automatiskt genererad beskrivning">
            <a:extLst>
              <a:ext uri="{FF2B5EF4-FFF2-40B4-BE49-F238E27FC236}">
                <a16:creationId xmlns:a16="http://schemas.microsoft.com/office/drawing/2014/main" id="{F0E38B05-CED0-594D-B8ED-1B554D7EEA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0656883-630F-DE43-A77D-B9F5385EC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" y="8577225"/>
            <a:ext cx="1079188" cy="415913"/>
          </a:xfrm>
          <a:prstGeom prst="rect">
            <a:avLst/>
          </a:prstGeom>
        </p:spPr>
      </p:pic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0F81CA9-0492-7245-8319-E41C0F68BF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5922" y="8395118"/>
            <a:ext cx="902752" cy="78637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79BA5F5-20AD-CD4A-BFAF-9ED26AB474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67976" y="8395117"/>
            <a:ext cx="1236448" cy="70127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6DB6786-D555-124D-A0B8-E7BA1A591D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62880" y="8577227"/>
            <a:ext cx="843739" cy="467103"/>
          </a:xfrm>
          <a:prstGeom prst="rect">
            <a:avLst/>
          </a:prstGeom>
        </p:spPr>
      </p:pic>
      <p:pic>
        <p:nvPicPr>
          <p:cNvPr id="17" name="Bildobjekt 16" descr="En bild som visar ritning&#10;&#10;Automatiskt genererad beskrivning">
            <a:extLst>
              <a:ext uri="{FF2B5EF4-FFF2-40B4-BE49-F238E27FC236}">
                <a16:creationId xmlns:a16="http://schemas.microsoft.com/office/drawing/2014/main" id="{BD84ED32-E546-AC4A-801B-4461D9EF5A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39838" y="8544113"/>
            <a:ext cx="843739" cy="552280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34886B4F-3200-0E42-B1F3-1ACB6862A27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966220" y="2102375"/>
            <a:ext cx="2925562" cy="547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5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54B6663-3D71-6545-BEBD-36FC88153EC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8895EC4-7ADE-EB4E-A9F7-2722E7DD1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4" name="Rubrik 26">
            <a:extLst>
              <a:ext uri="{FF2B5EF4-FFF2-40B4-BE49-F238E27FC236}">
                <a16:creationId xmlns:a16="http://schemas.microsoft.com/office/drawing/2014/main" id="{CA435CF2-D3C2-6042-A771-F413789D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5" name="Platshållare för text 31">
            <a:extLst>
              <a:ext uri="{FF2B5EF4-FFF2-40B4-BE49-F238E27FC236}">
                <a16:creationId xmlns:a16="http://schemas.microsoft.com/office/drawing/2014/main" id="{60977AD8-8FC3-F444-AC92-6C16DF2D17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18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-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2A44522F-76AE-D44E-B233-E94E4C9907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20" name="Ellips 19">
            <a:extLst>
              <a:ext uri="{FF2B5EF4-FFF2-40B4-BE49-F238E27FC236}">
                <a16:creationId xmlns:a16="http://schemas.microsoft.com/office/drawing/2014/main" id="{8CEF1DD9-5D02-FD4C-B8A9-9F8997F0E2D3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1DA410B4-2072-B444-BE84-41724DB8561E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1A724A46-1710-4C4C-87FB-A5F3F389A247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657DE373-C451-954D-A556-6E5AD8E37351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8F0E9DDE-2EB0-A74D-9C4B-F022EBAFC997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9A70E479-3591-914B-B43C-82F1C091D6AF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6" name="Rubrik 26">
            <a:extLst>
              <a:ext uri="{FF2B5EF4-FFF2-40B4-BE49-F238E27FC236}">
                <a16:creationId xmlns:a16="http://schemas.microsoft.com/office/drawing/2014/main" id="{80F47ECC-D789-184C-8AF6-FB19000D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7" name="Platshållare för text 31">
            <a:extLst>
              <a:ext uri="{FF2B5EF4-FFF2-40B4-BE49-F238E27FC236}">
                <a16:creationId xmlns:a16="http://schemas.microsoft.com/office/drawing/2014/main" id="{02B3F13C-E2F3-644A-9CA3-A4077C5141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23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mönster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4FC6B1EF-1BB0-3741-A2D6-8A4308C09D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722" y="8150806"/>
            <a:ext cx="1415171" cy="1755194"/>
          </a:xfrm>
          <a:prstGeom prst="rect">
            <a:avLst/>
          </a:prstGeom>
        </p:spPr>
      </p:pic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C1E8462C-49F8-344B-BB54-92164ADA4B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4769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ubrik 26">
            <a:extLst>
              <a:ext uri="{FF2B5EF4-FFF2-40B4-BE49-F238E27FC236}">
                <a16:creationId xmlns:a16="http://schemas.microsoft.com/office/drawing/2014/main" id="{48F876BA-0A0E-0845-9995-A2BD5CBB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4" name="Platshållare för text 31">
            <a:extLst>
              <a:ext uri="{FF2B5EF4-FFF2-40B4-BE49-F238E27FC236}">
                <a16:creationId xmlns:a16="http://schemas.microsoft.com/office/drawing/2014/main" id="{0002E7E7-7FE6-D949-B51B-C96C09282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9126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platta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5D82FFCA-E7BB-684C-AA29-4F807BED0C43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93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F55FE49-2A36-4746-8A89-DCA8FC6D01A5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F4F41C11-FDCD-C647-BA86-87C9D44D712C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B04E7CF8-E27C-CB42-AA5B-A308C411FB41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822F6603-4011-5243-B508-FF513B4837A9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0959FC64-202C-D640-9E18-F7A61C57877C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7B091825-CFA5-C442-8DAC-E76775020057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sz="900" dirty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28236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platta + 2 text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5D82FFCA-E7BB-684C-AA29-4F807BED0C43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93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F55FE49-2A36-4746-8A89-DCA8FC6D01A5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F4F41C11-FDCD-C647-BA86-87C9D44D712C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B04E7CF8-E27C-CB42-AA5B-A308C411FB41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822F6603-4011-5243-B508-FF513B4837A9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0959FC64-202C-D640-9E18-F7A61C57877C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7B091825-CFA5-C442-8DAC-E76775020057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67837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31">
            <a:extLst>
              <a:ext uri="{FF2B5EF4-FFF2-40B4-BE49-F238E27FC236}">
                <a16:creationId xmlns:a16="http://schemas.microsoft.com/office/drawing/2014/main" id="{4D172099-B807-A746-AC92-CB01AB20D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0337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6087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a platta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9A0C7844-6240-484A-B864-FA5C83E7125D}"/>
              </a:ext>
            </a:extLst>
          </p:cNvPr>
          <p:cNvGrpSpPr/>
          <p:nvPr userDrawn="1"/>
        </p:nvGrpSpPr>
        <p:grpSpPr>
          <a:xfrm>
            <a:off x="0" y="0"/>
            <a:ext cx="6858000" cy="9906000"/>
            <a:chOff x="152400" y="152400"/>
            <a:chExt cx="12192000" cy="685800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6C9D379-254B-2B48-BD09-71CC94263B58}"/>
                </a:ext>
              </a:extLst>
            </p:cNvPr>
            <p:cNvSpPr/>
            <p:nvPr userDrawn="1"/>
          </p:nvSpPr>
          <p:spPr>
            <a:xfrm>
              <a:off x="152400" y="152400"/>
              <a:ext cx="12192000" cy="6858000"/>
            </a:xfrm>
            <a:prstGeom prst="rect">
              <a:avLst/>
            </a:prstGeom>
            <a:solidFill>
              <a:srgbClr val="8A3E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08482E89-5AFA-D54B-962D-077C51B2C02E}"/>
                </a:ext>
              </a:extLst>
            </p:cNvPr>
            <p:cNvSpPr/>
            <p:nvPr userDrawn="1"/>
          </p:nvSpPr>
          <p:spPr>
            <a:xfrm>
              <a:off x="804407" y="5766020"/>
              <a:ext cx="1137036" cy="1137036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6" name="Ellips 15">
              <a:extLst>
                <a:ext uri="{FF2B5EF4-FFF2-40B4-BE49-F238E27FC236}">
                  <a16:creationId xmlns:a16="http://schemas.microsoft.com/office/drawing/2014/main" id="{DFA96A07-0C31-3E4F-90D1-C4DC92D61B42}"/>
                </a:ext>
              </a:extLst>
            </p:cNvPr>
            <p:cNvSpPr/>
            <p:nvPr userDrawn="1"/>
          </p:nvSpPr>
          <p:spPr>
            <a:xfrm>
              <a:off x="228762" y="4978509"/>
              <a:ext cx="620202" cy="620202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7" name="Ellips 16">
              <a:extLst>
                <a:ext uri="{FF2B5EF4-FFF2-40B4-BE49-F238E27FC236}">
                  <a16:creationId xmlns:a16="http://schemas.microsoft.com/office/drawing/2014/main" id="{104DC4D7-5F1D-AB46-8B24-D2A6FC9F19E7}"/>
                </a:ext>
              </a:extLst>
            </p:cNvPr>
            <p:cNvSpPr/>
            <p:nvPr userDrawn="1"/>
          </p:nvSpPr>
          <p:spPr>
            <a:xfrm>
              <a:off x="926987" y="5545371"/>
              <a:ext cx="447262" cy="447262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8" name="Ellips 17">
              <a:extLst>
                <a:ext uri="{FF2B5EF4-FFF2-40B4-BE49-F238E27FC236}">
                  <a16:creationId xmlns:a16="http://schemas.microsoft.com/office/drawing/2014/main" id="{0C76F02F-5B75-8B45-AF7F-C9AC2BDCDF60}"/>
                </a:ext>
              </a:extLst>
            </p:cNvPr>
            <p:cNvSpPr/>
            <p:nvPr userDrawn="1"/>
          </p:nvSpPr>
          <p:spPr>
            <a:xfrm>
              <a:off x="538863" y="5671267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9" name="Ellips 18">
              <a:extLst>
                <a:ext uri="{FF2B5EF4-FFF2-40B4-BE49-F238E27FC236}">
                  <a16:creationId xmlns:a16="http://schemas.microsoft.com/office/drawing/2014/main" id="{6EF16C1B-7BCC-CE40-8F04-72683AE933BA}"/>
                </a:ext>
              </a:extLst>
            </p:cNvPr>
            <p:cNvSpPr/>
            <p:nvPr userDrawn="1"/>
          </p:nvSpPr>
          <p:spPr>
            <a:xfrm>
              <a:off x="559903" y="6553531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146A0637-0010-8746-AC62-CA2A7E4E2027}"/>
                </a:ext>
              </a:extLst>
            </p:cNvPr>
            <p:cNvSpPr/>
            <p:nvPr userDrawn="1"/>
          </p:nvSpPr>
          <p:spPr>
            <a:xfrm>
              <a:off x="346871" y="6409745"/>
              <a:ext cx="143786" cy="143786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</p:grp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sz="900" dirty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94020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a platta + 2 text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>
            <a:extLst>
              <a:ext uri="{FF2B5EF4-FFF2-40B4-BE49-F238E27FC236}">
                <a16:creationId xmlns:a16="http://schemas.microsoft.com/office/drawing/2014/main" id="{0E4BDF4E-595F-4542-AC67-5E76B2CDC12C}"/>
              </a:ext>
            </a:extLst>
          </p:cNvPr>
          <p:cNvGrpSpPr/>
          <p:nvPr userDrawn="1"/>
        </p:nvGrpSpPr>
        <p:grpSpPr>
          <a:xfrm>
            <a:off x="0" y="0"/>
            <a:ext cx="6858000" cy="9906000"/>
            <a:chOff x="152400" y="152400"/>
            <a:chExt cx="12192000" cy="6858000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7FBAEFB8-7EDC-5948-904B-FF8A59388D2C}"/>
                </a:ext>
              </a:extLst>
            </p:cNvPr>
            <p:cNvSpPr/>
            <p:nvPr userDrawn="1"/>
          </p:nvSpPr>
          <p:spPr>
            <a:xfrm>
              <a:off x="152400" y="152400"/>
              <a:ext cx="12192000" cy="6858000"/>
            </a:xfrm>
            <a:prstGeom prst="rect">
              <a:avLst/>
            </a:prstGeom>
            <a:solidFill>
              <a:srgbClr val="8A3E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6" name="Ellips 15">
              <a:extLst>
                <a:ext uri="{FF2B5EF4-FFF2-40B4-BE49-F238E27FC236}">
                  <a16:creationId xmlns:a16="http://schemas.microsoft.com/office/drawing/2014/main" id="{5B85C808-280B-2B4C-A175-6D6C2272CA80}"/>
                </a:ext>
              </a:extLst>
            </p:cNvPr>
            <p:cNvSpPr/>
            <p:nvPr userDrawn="1"/>
          </p:nvSpPr>
          <p:spPr>
            <a:xfrm>
              <a:off x="804407" y="5766020"/>
              <a:ext cx="1137036" cy="1137036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7" name="Ellips 16">
              <a:extLst>
                <a:ext uri="{FF2B5EF4-FFF2-40B4-BE49-F238E27FC236}">
                  <a16:creationId xmlns:a16="http://schemas.microsoft.com/office/drawing/2014/main" id="{D60CD42F-0FA9-2941-B0E4-8FB881A11095}"/>
                </a:ext>
              </a:extLst>
            </p:cNvPr>
            <p:cNvSpPr/>
            <p:nvPr userDrawn="1"/>
          </p:nvSpPr>
          <p:spPr>
            <a:xfrm>
              <a:off x="228762" y="4978509"/>
              <a:ext cx="620202" cy="620202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8" name="Ellips 17">
              <a:extLst>
                <a:ext uri="{FF2B5EF4-FFF2-40B4-BE49-F238E27FC236}">
                  <a16:creationId xmlns:a16="http://schemas.microsoft.com/office/drawing/2014/main" id="{E77AAE55-944B-DE4F-AD5E-29A4B9BCCEBB}"/>
                </a:ext>
              </a:extLst>
            </p:cNvPr>
            <p:cNvSpPr/>
            <p:nvPr userDrawn="1"/>
          </p:nvSpPr>
          <p:spPr>
            <a:xfrm>
              <a:off x="926987" y="5545371"/>
              <a:ext cx="447262" cy="447262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9" name="Ellips 18">
              <a:extLst>
                <a:ext uri="{FF2B5EF4-FFF2-40B4-BE49-F238E27FC236}">
                  <a16:creationId xmlns:a16="http://schemas.microsoft.com/office/drawing/2014/main" id="{863184C0-3860-2B4F-BBE0-812F0457C7CB}"/>
                </a:ext>
              </a:extLst>
            </p:cNvPr>
            <p:cNvSpPr/>
            <p:nvPr userDrawn="1"/>
          </p:nvSpPr>
          <p:spPr>
            <a:xfrm>
              <a:off x="538863" y="5671267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0B8D440A-5B2C-A347-94CC-3154C07787D4}"/>
                </a:ext>
              </a:extLst>
            </p:cNvPr>
            <p:cNvSpPr/>
            <p:nvPr userDrawn="1"/>
          </p:nvSpPr>
          <p:spPr>
            <a:xfrm>
              <a:off x="559903" y="6553531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BF600D0A-B91B-BA40-82D4-AF9C420B657A}"/>
                </a:ext>
              </a:extLst>
            </p:cNvPr>
            <p:cNvSpPr/>
            <p:nvPr userDrawn="1"/>
          </p:nvSpPr>
          <p:spPr>
            <a:xfrm>
              <a:off x="346871" y="6409745"/>
              <a:ext cx="143786" cy="143786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</p:grp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67837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31">
            <a:extLst>
              <a:ext uri="{FF2B5EF4-FFF2-40B4-BE49-F238E27FC236}">
                <a16:creationId xmlns:a16="http://schemas.microsoft.com/office/drawing/2014/main" id="{4D172099-B807-A746-AC92-CB01AB20D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0337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728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bild +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tshållare för bild 57">
            <a:extLst>
              <a:ext uri="{FF2B5EF4-FFF2-40B4-BE49-F238E27FC236}">
                <a16:creationId xmlns:a16="http://schemas.microsoft.com/office/drawing/2014/main" id="{0697C395-6677-3E4C-8BD5-2C20622913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6"/>
            <a:ext cx="6858000" cy="9906000"/>
          </a:xfrm>
          <a:custGeom>
            <a:avLst/>
            <a:gdLst>
              <a:gd name="connsiteX0" fmla="*/ 11916955 w 12192000"/>
              <a:gd name="connsiteY0" fmla="*/ 325856 h 6858000"/>
              <a:gd name="connsiteX1" fmla="*/ 11832662 w 12192000"/>
              <a:gd name="connsiteY1" fmla="*/ 361168 h 6858000"/>
              <a:gd name="connsiteX2" fmla="*/ 11797377 w 12192000"/>
              <a:gd name="connsiteY2" fmla="*/ 444542 h 6858000"/>
              <a:gd name="connsiteX3" fmla="*/ 11797377 w 12192000"/>
              <a:gd name="connsiteY3" fmla="*/ 445033 h 6858000"/>
              <a:gd name="connsiteX4" fmla="*/ 11797377 w 12192000"/>
              <a:gd name="connsiteY4" fmla="*/ 445523 h 6858000"/>
              <a:gd name="connsiteX5" fmla="*/ 11797377 w 12192000"/>
              <a:gd name="connsiteY5" fmla="*/ 446014 h 6858000"/>
              <a:gd name="connsiteX6" fmla="*/ 11832662 w 12192000"/>
              <a:gd name="connsiteY6" fmla="*/ 528898 h 6858000"/>
              <a:gd name="connsiteX7" fmla="*/ 11916955 w 12192000"/>
              <a:gd name="connsiteY7" fmla="*/ 563719 h 6858000"/>
              <a:gd name="connsiteX8" fmla="*/ 12001738 w 12192000"/>
              <a:gd name="connsiteY8" fmla="*/ 528898 h 6858000"/>
              <a:gd name="connsiteX9" fmla="*/ 12001738 w 12192000"/>
              <a:gd name="connsiteY9" fmla="*/ 472497 h 6858000"/>
              <a:gd name="connsiteX10" fmla="*/ 11945379 w 12192000"/>
              <a:gd name="connsiteY10" fmla="*/ 472497 h 6858000"/>
              <a:gd name="connsiteX11" fmla="*/ 11916955 w 12192000"/>
              <a:gd name="connsiteY11" fmla="*/ 483778 h 6858000"/>
              <a:gd name="connsiteX12" fmla="*/ 11889021 w 12192000"/>
              <a:gd name="connsiteY12" fmla="*/ 472497 h 6858000"/>
              <a:gd name="connsiteX13" fmla="*/ 11877259 w 12192000"/>
              <a:gd name="connsiteY13" fmla="*/ 444542 h 6858000"/>
              <a:gd name="connsiteX14" fmla="*/ 11889021 w 12192000"/>
              <a:gd name="connsiteY14" fmla="*/ 417568 h 6858000"/>
              <a:gd name="connsiteX15" fmla="*/ 11916955 w 12192000"/>
              <a:gd name="connsiteY15" fmla="*/ 405798 h 6858000"/>
              <a:gd name="connsiteX16" fmla="*/ 11945379 w 12192000"/>
              <a:gd name="connsiteY16" fmla="*/ 417568 h 6858000"/>
              <a:gd name="connsiteX17" fmla="*/ 12001738 w 12192000"/>
              <a:gd name="connsiteY17" fmla="*/ 417568 h 6858000"/>
              <a:gd name="connsiteX18" fmla="*/ 12001738 w 12192000"/>
              <a:gd name="connsiteY18" fmla="*/ 361168 h 6858000"/>
              <a:gd name="connsiteX19" fmla="*/ 11916955 w 12192000"/>
              <a:gd name="connsiteY19" fmla="*/ 325856 h 6858000"/>
              <a:gd name="connsiteX20" fmla="*/ 11726301 w 12192000"/>
              <a:gd name="connsiteY20" fmla="*/ 325396 h 6858000"/>
              <a:gd name="connsiteX21" fmla="*/ 11641528 w 12192000"/>
              <a:gd name="connsiteY21" fmla="*/ 360691 h 6858000"/>
              <a:gd name="connsiteX22" fmla="*/ 11606737 w 12192000"/>
              <a:gd name="connsiteY22" fmla="*/ 444025 h 6858000"/>
              <a:gd name="connsiteX23" fmla="*/ 11606247 w 12192000"/>
              <a:gd name="connsiteY23" fmla="*/ 443535 h 6858000"/>
              <a:gd name="connsiteX24" fmla="*/ 11594976 w 12192000"/>
              <a:gd name="connsiteY24" fmla="*/ 471967 h 6858000"/>
              <a:gd name="connsiteX25" fmla="*/ 11566555 w 12192000"/>
              <a:gd name="connsiteY25" fmla="*/ 483731 h 6858000"/>
              <a:gd name="connsiteX26" fmla="*/ 11526864 w 12192000"/>
              <a:gd name="connsiteY26" fmla="*/ 523438 h 6858000"/>
              <a:gd name="connsiteX27" fmla="*/ 11566555 w 12192000"/>
              <a:gd name="connsiteY27" fmla="*/ 563144 h 6858000"/>
              <a:gd name="connsiteX28" fmla="*/ 11650838 w 12192000"/>
              <a:gd name="connsiteY28" fmla="*/ 528340 h 6858000"/>
              <a:gd name="connsiteX29" fmla="*/ 11686119 w 12192000"/>
              <a:gd name="connsiteY29" fmla="*/ 446476 h 6858000"/>
              <a:gd name="connsiteX30" fmla="*/ 11686119 w 12192000"/>
              <a:gd name="connsiteY30" fmla="*/ 445005 h 6858000"/>
              <a:gd name="connsiteX31" fmla="*/ 11697880 w 12192000"/>
              <a:gd name="connsiteY31" fmla="*/ 417064 h 6858000"/>
              <a:gd name="connsiteX32" fmla="*/ 11725811 w 12192000"/>
              <a:gd name="connsiteY32" fmla="*/ 405299 h 6858000"/>
              <a:gd name="connsiteX33" fmla="*/ 11765992 w 12192000"/>
              <a:gd name="connsiteY33" fmla="*/ 365593 h 6858000"/>
              <a:gd name="connsiteX34" fmla="*/ 11726301 w 12192000"/>
              <a:gd name="connsiteY34" fmla="*/ 325396 h 6858000"/>
              <a:gd name="connsiteX35" fmla="*/ 11317658 w 12192000"/>
              <a:gd name="connsiteY35" fmla="*/ 164560 h 6858000"/>
              <a:gd name="connsiteX36" fmla="*/ 11277964 w 12192000"/>
              <a:gd name="connsiteY36" fmla="*/ 204275 h 6858000"/>
              <a:gd name="connsiteX37" fmla="*/ 11277964 w 12192000"/>
              <a:gd name="connsiteY37" fmla="*/ 523953 h 6858000"/>
              <a:gd name="connsiteX38" fmla="*/ 11317658 w 12192000"/>
              <a:gd name="connsiteY38" fmla="*/ 563668 h 6858000"/>
              <a:gd name="connsiteX39" fmla="*/ 11358332 w 12192000"/>
              <a:gd name="connsiteY39" fmla="*/ 523463 h 6858000"/>
              <a:gd name="connsiteX40" fmla="*/ 11358332 w 12192000"/>
              <a:gd name="connsiteY40" fmla="*/ 517579 h 6858000"/>
              <a:gd name="connsiteX41" fmla="*/ 11358332 w 12192000"/>
              <a:gd name="connsiteY41" fmla="*/ 514638 h 6858000"/>
              <a:gd name="connsiteX42" fmla="*/ 11436250 w 12192000"/>
              <a:gd name="connsiteY42" fmla="*/ 559255 h 6858000"/>
              <a:gd name="connsiteX43" fmla="*/ 11491135 w 12192000"/>
              <a:gd name="connsiteY43" fmla="*/ 544546 h 6858000"/>
              <a:gd name="connsiteX44" fmla="*/ 11476434 w 12192000"/>
              <a:gd name="connsiteY44" fmla="*/ 490123 h 6858000"/>
              <a:gd name="connsiteX45" fmla="*/ 11398026 w 12192000"/>
              <a:gd name="connsiteY45" fmla="*/ 445014 h 6858000"/>
              <a:gd name="connsiteX46" fmla="*/ 11476434 w 12192000"/>
              <a:gd name="connsiteY46" fmla="*/ 399416 h 6858000"/>
              <a:gd name="connsiteX47" fmla="*/ 11491135 w 12192000"/>
              <a:gd name="connsiteY47" fmla="*/ 344992 h 6858000"/>
              <a:gd name="connsiteX48" fmla="*/ 11436250 w 12192000"/>
              <a:gd name="connsiteY48" fmla="*/ 330283 h 6858000"/>
              <a:gd name="connsiteX49" fmla="*/ 11358332 w 12192000"/>
              <a:gd name="connsiteY49" fmla="*/ 375391 h 6858000"/>
              <a:gd name="connsiteX50" fmla="*/ 11358332 w 12192000"/>
              <a:gd name="connsiteY50" fmla="*/ 374411 h 6858000"/>
              <a:gd name="connsiteX51" fmla="*/ 11358332 w 12192000"/>
              <a:gd name="connsiteY51" fmla="*/ 320967 h 6858000"/>
              <a:gd name="connsiteX52" fmla="*/ 11358332 w 12192000"/>
              <a:gd name="connsiteY52" fmla="*/ 204275 h 6858000"/>
              <a:gd name="connsiteX53" fmla="*/ 11317658 w 12192000"/>
              <a:gd name="connsiteY53" fmla="*/ 164560 h 6858000"/>
              <a:gd name="connsiteX54" fmla="*/ 0 w 12192000"/>
              <a:gd name="connsiteY54" fmla="*/ 0 h 6858000"/>
              <a:gd name="connsiteX55" fmla="*/ 12192000 w 12192000"/>
              <a:gd name="connsiteY55" fmla="*/ 0 h 6858000"/>
              <a:gd name="connsiteX56" fmla="*/ 12192000 w 12192000"/>
              <a:gd name="connsiteY56" fmla="*/ 4021667 h 6858000"/>
              <a:gd name="connsiteX57" fmla="*/ 12192000 w 12192000"/>
              <a:gd name="connsiteY57" fmla="*/ 4715933 h 6858000"/>
              <a:gd name="connsiteX58" fmla="*/ 12192000 w 12192000"/>
              <a:gd name="connsiteY58" fmla="*/ 6858000 h 6858000"/>
              <a:gd name="connsiteX59" fmla="*/ 2616200 w 12192000"/>
              <a:gd name="connsiteY59" fmla="*/ 6858000 h 6858000"/>
              <a:gd name="connsiteX60" fmla="*/ 2616200 w 12192000"/>
              <a:gd name="connsiteY60" fmla="*/ 6857999 h 6858000"/>
              <a:gd name="connsiteX61" fmla="*/ 2146301 w 12192000"/>
              <a:gd name="connsiteY61" fmla="*/ 6857999 h 6858000"/>
              <a:gd name="connsiteX62" fmla="*/ 2146301 w 12192000"/>
              <a:gd name="connsiteY62" fmla="*/ 6858000 h 6858000"/>
              <a:gd name="connsiteX63" fmla="*/ 1 w 12192000"/>
              <a:gd name="connsiteY63" fmla="*/ 6858000 h 6858000"/>
              <a:gd name="connsiteX64" fmla="*/ 1 w 12192000"/>
              <a:gd name="connsiteY64" fmla="*/ 6857999 h 6858000"/>
              <a:gd name="connsiteX65" fmla="*/ 0 w 12192000"/>
              <a:gd name="connsiteY65" fmla="*/ 6857999 h 6858000"/>
              <a:gd name="connsiteX66" fmla="*/ 0 w 12192000"/>
              <a:gd name="connsiteY66" fmla="*/ 4715933 h 6858000"/>
              <a:gd name="connsiteX67" fmla="*/ 0 w 12192000"/>
              <a:gd name="connsiteY67" fmla="*/ 41610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11916955" y="325856"/>
                </a:moveTo>
                <a:cubicBezTo>
                  <a:pt x="11885100" y="325856"/>
                  <a:pt x="11855206" y="338117"/>
                  <a:pt x="11832662" y="361168"/>
                </a:cubicBezTo>
                <a:cubicBezTo>
                  <a:pt x="11810119" y="383237"/>
                  <a:pt x="11797867" y="413154"/>
                  <a:pt x="11797377" y="444542"/>
                </a:cubicBezTo>
                <a:cubicBezTo>
                  <a:pt x="11797377" y="445033"/>
                  <a:pt x="11797377" y="445033"/>
                  <a:pt x="11797377" y="445033"/>
                </a:cubicBezTo>
                <a:cubicBezTo>
                  <a:pt x="11797377" y="445523"/>
                  <a:pt x="11797377" y="445523"/>
                  <a:pt x="11797377" y="445523"/>
                </a:cubicBezTo>
                <a:cubicBezTo>
                  <a:pt x="11797377" y="445523"/>
                  <a:pt x="11797377" y="446014"/>
                  <a:pt x="11797377" y="446014"/>
                </a:cubicBezTo>
                <a:cubicBezTo>
                  <a:pt x="11797867" y="477402"/>
                  <a:pt x="11810609" y="506338"/>
                  <a:pt x="11832662" y="528898"/>
                </a:cubicBezTo>
                <a:cubicBezTo>
                  <a:pt x="11855206" y="551458"/>
                  <a:pt x="11885100" y="563719"/>
                  <a:pt x="11916955" y="563719"/>
                </a:cubicBezTo>
                <a:cubicBezTo>
                  <a:pt x="11948810" y="563719"/>
                  <a:pt x="11979194" y="551458"/>
                  <a:pt x="12001738" y="528898"/>
                </a:cubicBezTo>
                <a:cubicBezTo>
                  <a:pt x="12016930" y="513204"/>
                  <a:pt x="12016930" y="487701"/>
                  <a:pt x="12001738" y="472497"/>
                </a:cubicBezTo>
                <a:cubicBezTo>
                  <a:pt x="11986055" y="456803"/>
                  <a:pt x="11960571" y="456803"/>
                  <a:pt x="11945379" y="472497"/>
                </a:cubicBezTo>
                <a:cubicBezTo>
                  <a:pt x="11937538" y="479854"/>
                  <a:pt x="11927737" y="483778"/>
                  <a:pt x="11916955" y="483778"/>
                </a:cubicBezTo>
                <a:cubicBezTo>
                  <a:pt x="11906173" y="483778"/>
                  <a:pt x="11896372" y="479854"/>
                  <a:pt x="11889021" y="472497"/>
                </a:cubicBezTo>
                <a:cubicBezTo>
                  <a:pt x="11881180" y="464650"/>
                  <a:pt x="11877259" y="455332"/>
                  <a:pt x="11877259" y="444542"/>
                </a:cubicBezTo>
                <a:cubicBezTo>
                  <a:pt x="11877259" y="434243"/>
                  <a:pt x="11881670" y="424925"/>
                  <a:pt x="11889021" y="417568"/>
                </a:cubicBezTo>
                <a:cubicBezTo>
                  <a:pt x="11896372" y="409721"/>
                  <a:pt x="11906663" y="405798"/>
                  <a:pt x="11916955" y="405798"/>
                </a:cubicBezTo>
                <a:cubicBezTo>
                  <a:pt x="11927737" y="405798"/>
                  <a:pt x="11937538" y="409721"/>
                  <a:pt x="11945379" y="417568"/>
                </a:cubicBezTo>
                <a:cubicBezTo>
                  <a:pt x="11961062" y="432772"/>
                  <a:pt x="11986055" y="432772"/>
                  <a:pt x="12001738" y="417568"/>
                </a:cubicBezTo>
                <a:cubicBezTo>
                  <a:pt x="12017420" y="401874"/>
                  <a:pt x="12017420" y="376371"/>
                  <a:pt x="12001738" y="361168"/>
                </a:cubicBezTo>
                <a:cubicBezTo>
                  <a:pt x="11979194" y="338117"/>
                  <a:pt x="11949300" y="325856"/>
                  <a:pt x="11916955" y="325856"/>
                </a:cubicBezTo>
                <a:close/>
                <a:moveTo>
                  <a:pt x="11726301" y="325396"/>
                </a:moveTo>
                <a:cubicBezTo>
                  <a:pt x="11694450" y="325396"/>
                  <a:pt x="11664069" y="337651"/>
                  <a:pt x="11641528" y="360691"/>
                </a:cubicBezTo>
                <a:cubicBezTo>
                  <a:pt x="11618987" y="382750"/>
                  <a:pt x="11606737" y="412652"/>
                  <a:pt x="11606737" y="444025"/>
                </a:cubicBezTo>
                <a:cubicBezTo>
                  <a:pt x="11606737" y="444025"/>
                  <a:pt x="11606247" y="444025"/>
                  <a:pt x="11606247" y="443535"/>
                </a:cubicBezTo>
                <a:cubicBezTo>
                  <a:pt x="11606247" y="454319"/>
                  <a:pt x="11602327" y="464123"/>
                  <a:pt x="11594976" y="471967"/>
                </a:cubicBezTo>
                <a:cubicBezTo>
                  <a:pt x="11587136" y="479320"/>
                  <a:pt x="11577336" y="483731"/>
                  <a:pt x="11566555" y="483731"/>
                </a:cubicBezTo>
                <a:cubicBezTo>
                  <a:pt x="11544505" y="483731"/>
                  <a:pt x="11526864" y="501379"/>
                  <a:pt x="11526864" y="523438"/>
                </a:cubicBezTo>
                <a:cubicBezTo>
                  <a:pt x="11526864" y="545497"/>
                  <a:pt x="11544505" y="563144"/>
                  <a:pt x="11566555" y="563144"/>
                </a:cubicBezTo>
                <a:cubicBezTo>
                  <a:pt x="11598406" y="563144"/>
                  <a:pt x="11628297" y="550889"/>
                  <a:pt x="11650838" y="528340"/>
                </a:cubicBezTo>
                <a:cubicBezTo>
                  <a:pt x="11672889" y="506281"/>
                  <a:pt x="11685629" y="477359"/>
                  <a:pt x="11686119" y="446476"/>
                </a:cubicBezTo>
                <a:cubicBezTo>
                  <a:pt x="11686119" y="445986"/>
                  <a:pt x="11686119" y="445496"/>
                  <a:pt x="11686119" y="445005"/>
                </a:cubicBezTo>
                <a:cubicBezTo>
                  <a:pt x="11686119" y="434221"/>
                  <a:pt x="11690529" y="424417"/>
                  <a:pt x="11697880" y="417064"/>
                </a:cubicBezTo>
                <a:cubicBezTo>
                  <a:pt x="11705230" y="409221"/>
                  <a:pt x="11715520" y="405299"/>
                  <a:pt x="11725811" y="405299"/>
                </a:cubicBezTo>
                <a:cubicBezTo>
                  <a:pt x="11747861" y="405299"/>
                  <a:pt x="11765992" y="387162"/>
                  <a:pt x="11765992" y="365593"/>
                </a:cubicBezTo>
                <a:cubicBezTo>
                  <a:pt x="11765992" y="343534"/>
                  <a:pt x="11748351" y="325396"/>
                  <a:pt x="11726301" y="325396"/>
                </a:cubicBezTo>
                <a:close/>
                <a:moveTo>
                  <a:pt x="11317658" y="164560"/>
                </a:moveTo>
                <a:cubicBezTo>
                  <a:pt x="11296096" y="164560"/>
                  <a:pt x="11277964" y="182211"/>
                  <a:pt x="11277964" y="204275"/>
                </a:cubicBezTo>
                <a:cubicBezTo>
                  <a:pt x="11277964" y="523953"/>
                  <a:pt x="11277964" y="523953"/>
                  <a:pt x="11277964" y="523953"/>
                </a:cubicBezTo>
                <a:cubicBezTo>
                  <a:pt x="11277964" y="546017"/>
                  <a:pt x="11296096" y="563668"/>
                  <a:pt x="11317658" y="563668"/>
                </a:cubicBezTo>
                <a:cubicBezTo>
                  <a:pt x="11339710" y="563668"/>
                  <a:pt x="11358332" y="545527"/>
                  <a:pt x="11358332" y="523463"/>
                </a:cubicBezTo>
                <a:cubicBezTo>
                  <a:pt x="11358332" y="517579"/>
                  <a:pt x="11358332" y="517579"/>
                  <a:pt x="11358332" y="517579"/>
                </a:cubicBezTo>
                <a:cubicBezTo>
                  <a:pt x="11358332" y="514638"/>
                  <a:pt x="11358332" y="514638"/>
                  <a:pt x="11358332" y="514638"/>
                </a:cubicBezTo>
                <a:cubicBezTo>
                  <a:pt x="11436250" y="559255"/>
                  <a:pt x="11436250" y="559255"/>
                  <a:pt x="11436250" y="559255"/>
                </a:cubicBezTo>
                <a:cubicBezTo>
                  <a:pt x="11455361" y="570042"/>
                  <a:pt x="11479864" y="563668"/>
                  <a:pt x="11491135" y="544546"/>
                </a:cubicBezTo>
                <a:cubicBezTo>
                  <a:pt x="11501916" y="525424"/>
                  <a:pt x="11495545" y="500909"/>
                  <a:pt x="11476434" y="490123"/>
                </a:cubicBezTo>
                <a:cubicBezTo>
                  <a:pt x="11398026" y="445014"/>
                  <a:pt x="11398026" y="445014"/>
                  <a:pt x="11398026" y="445014"/>
                </a:cubicBezTo>
                <a:cubicBezTo>
                  <a:pt x="11476434" y="399416"/>
                  <a:pt x="11476434" y="399416"/>
                  <a:pt x="11476434" y="399416"/>
                </a:cubicBezTo>
                <a:cubicBezTo>
                  <a:pt x="11495545" y="388629"/>
                  <a:pt x="11501916" y="364114"/>
                  <a:pt x="11491135" y="344992"/>
                </a:cubicBezTo>
                <a:cubicBezTo>
                  <a:pt x="11479864" y="325870"/>
                  <a:pt x="11455361" y="319496"/>
                  <a:pt x="11436250" y="330283"/>
                </a:cubicBezTo>
                <a:cubicBezTo>
                  <a:pt x="11358332" y="375391"/>
                  <a:pt x="11358332" y="375391"/>
                  <a:pt x="11358332" y="375391"/>
                </a:cubicBezTo>
                <a:cubicBezTo>
                  <a:pt x="11358332" y="374411"/>
                  <a:pt x="11358332" y="374411"/>
                  <a:pt x="11358332" y="374411"/>
                </a:cubicBezTo>
                <a:cubicBezTo>
                  <a:pt x="11358332" y="320967"/>
                  <a:pt x="11358332" y="320967"/>
                  <a:pt x="11358332" y="320967"/>
                </a:cubicBezTo>
                <a:cubicBezTo>
                  <a:pt x="11358332" y="204275"/>
                  <a:pt x="11358332" y="204275"/>
                  <a:pt x="11358332" y="204275"/>
                </a:cubicBezTo>
                <a:cubicBezTo>
                  <a:pt x="11357842" y="182211"/>
                  <a:pt x="11339710" y="164560"/>
                  <a:pt x="11317658" y="16456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021667"/>
                </a:lnTo>
                <a:lnTo>
                  <a:pt x="12192000" y="4715933"/>
                </a:lnTo>
                <a:lnTo>
                  <a:pt x="12192000" y="6858000"/>
                </a:lnTo>
                <a:lnTo>
                  <a:pt x="2616200" y="6858000"/>
                </a:lnTo>
                <a:lnTo>
                  <a:pt x="2616200" y="6857999"/>
                </a:lnTo>
                <a:lnTo>
                  <a:pt x="2146301" y="6857999"/>
                </a:lnTo>
                <a:lnTo>
                  <a:pt x="2146301" y="6858000"/>
                </a:lnTo>
                <a:lnTo>
                  <a:pt x="1" y="6858000"/>
                </a:lnTo>
                <a:lnTo>
                  <a:pt x="1" y="6857999"/>
                </a:lnTo>
                <a:lnTo>
                  <a:pt x="0" y="6857999"/>
                </a:lnTo>
                <a:lnTo>
                  <a:pt x="0" y="4715933"/>
                </a:lnTo>
                <a:lnTo>
                  <a:pt x="0" y="41610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9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6" name="Rubrik 26">
            <a:extLst>
              <a:ext uri="{FF2B5EF4-FFF2-40B4-BE49-F238E27FC236}">
                <a16:creationId xmlns:a16="http://schemas.microsoft.com/office/drawing/2014/main" id="{80F47ECC-D789-184C-8AF6-FB19000D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93613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6294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utomhus, berg, natur, solnedgång&#10;&#10;Automatiskt genererad beskrivning">
            <a:extLst>
              <a:ext uri="{FF2B5EF4-FFF2-40B4-BE49-F238E27FC236}">
                <a16:creationId xmlns:a16="http://schemas.microsoft.com/office/drawing/2014/main" id="{F0E38B05-CED0-594D-B8ED-1B554D7EEA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0656883-630F-DE43-A77D-B9F5385EC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" y="8577225"/>
            <a:ext cx="1079188" cy="415913"/>
          </a:xfrm>
          <a:prstGeom prst="rect">
            <a:avLst/>
          </a:prstGeom>
        </p:spPr>
      </p:pic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0F81CA9-0492-7245-8319-E41C0F68BF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5922" y="8395118"/>
            <a:ext cx="902752" cy="78637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79BA5F5-20AD-CD4A-BFAF-9ED26AB474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67976" y="8395117"/>
            <a:ext cx="1236448" cy="70127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6DB6786-D555-124D-A0B8-E7BA1A591D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62880" y="8577227"/>
            <a:ext cx="843739" cy="467103"/>
          </a:xfrm>
          <a:prstGeom prst="rect">
            <a:avLst/>
          </a:prstGeom>
        </p:spPr>
      </p:pic>
      <p:pic>
        <p:nvPicPr>
          <p:cNvPr id="17" name="Bildobjekt 16" descr="En bild som visar ritning&#10;&#10;Automatiskt genererad beskrivning">
            <a:extLst>
              <a:ext uri="{FF2B5EF4-FFF2-40B4-BE49-F238E27FC236}">
                <a16:creationId xmlns:a16="http://schemas.microsoft.com/office/drawing/2014/main" id="{BD84ED32-E546-AC4A-801B-4461D9EF5A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39838" y="8544113"/>
            <a:ext cx="843739" cy="552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F347BDD-AAB2-DE41-B06D-5412DCF1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543406"/>
            <a:ext cx="5915025" cy="2033142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rgbClr val="FFD45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3E992D-57FE-5C4A-8C58-C53E0BD93E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1488" y="4377932"/>
            <a:ext cx="5856982" cy="2611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257164" indent="0">
              <a:buNone/>
              <a:defRPr>
                <a:solidFill>
                  <a:schemeClr val="bg1"/>
                </a:solidFill>
              </a:defRPr>
            </a:lvl2pPr>
            <a:lvl3pPr marL="514328" indent="0">
              <a:buNone/>
              <a:defRPr>
                <a:solidFill>
                  <a:schemeClr val="bg1"/>
                </a:solidFill>
              </a:defRPr>
            </a:lvl3pPr>
            <a:lvl4pPr marL="771493" indent="0">
              <a:buNone/>
              <a:defRPr>
                <a:solidFill>
                  <a:schemeClr val="bg1"/>
                </a:solidFill>
              </a:defRPr>
            </a:lvl4pPr>
            <a:lvl5pPr marL="1028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70820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71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27" name="Rubrik 26">
            <a:extLst>
              <a:ext uri="{FF2B5EF4-FFF2-40B4-BE49-F238E27FC236}">
                <a16:creationId xmlns:a16="http://schemas.microsoft.com/office/drawing/2014/main" id="{3167E32D-D39B-BF46-9CB0-E95E33F65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80C116BD-CBFB-F043-B5C5-D3253A5F83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6048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, ljus,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1467556"/>
            <a:ext cx="5334000" cy="1651000"/>
          </a:xfrm>
          <a:prstGeom prst="rect">
            <a:avLst/>
          </a:prstGeom>
        </p:spPr>
        <p:txBody>
          <a:bodyPr/>
          <a:lstStyle/>
          <a:p>
            <a:r>
              <a:rPr lang="sv-SE" noProof="0"/>
              <a:t>Addera rubrik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3522133"/>
            <a:ext cx="2476500" cy="4769556"/>
          </a:xfrm>
          <a:prstGeom prst="rect">
            <a:avLst/>
          </a:prstGeom>
        </p:spPr>
        <p:txBody>
          <a:bodyPr/>
          <a:lstStyle>
            <a:lvl1pPr>
              <a:spcBef>
                <a:spcPts val="750"/>
              </a:spcBef>
              <a:defRPr sz="1050"/>
            </a:lvl1pPr>
            <a:lvl2pPr>
              <a:spcBef>
                <a:spcPts val="750"/>
              </a:spcBef>
              <a:defRPr sz="1050"/>
            </a:lvl2pPr>
            <a:lvl3pPr>
              <a:spcBef>
                <a:spcPts val="750"/>
              </a:spcBef>
              <a:defRPr sz="900"/>
            </a:lvl3pPr>
            <a:lvl4pPr>
              <a:spcBef>
                <a:spcPts val="750"/>
              </a:spcBef>
              <a:defRPr sz="900"/>
            </a:lvl4pPr>
            <a:lvl5pPr>
              <a:spcBef>
                <a:spcPts val="750"/>
              </a:spcBef>
              <a:defRPr/>
            </a:lvl5pPr>
          </a:lstStyle>
          <a:p>
            <a:pPr lvl="0"/>
            <a:r>
              <a:rPr lang="sv-SE" noProof="0"/>
              <a:t>Addera text, Nivå 1</a:t>
            </a:r>
          </a:p>
          <a:p>
            <a:pPr lvl="1"/>
            <a:r>
              <a:rPr lang="sv-SE" noProof="0"/>
              <a:t>Nivå 2</a:t>
            </a:r>
          </a:p>
          <a:p>
            <a:pPr lvl="2"/>
            <a:r>
              <a:rPr lang="sv-SE" noProof="0"/>
              <a:t>Nivå 3</a:t>
            </a:r>
          </a:p>
          <a:p>
            <a:pPr lvl="3"/>
            <a:r>
              <a:rPr lang="sv-SE" noProof="0"/>
              <a:t>Nivå 4</a:t>
            </a:r>
          </a:p>
          <a:p>
            <a:pPr lvl="4"/>
            <a:r>
              <a:rPr lang="sv-SE" noProof="0"/>
              <a:t>Nivå 5</a:t>
            </a:r>
          </a:p>
          <a:p>
            <a:pPr lvl="0"/>
            <a:endParaRPr lang="sv-SE" noProof="0"/>
          </a:p>
          <a:p>
            <a:pPr lvl="0"/>
            <a:endParaRPr lang="sv-S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2787" y="9181399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310" y="9181399"/>
            <a:ext cx="2171700" cy="52740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RISE — Research Institutes of Sweden</a:t>
            </a:r>
            <a:endParaRPr lang="sv-S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4428" y="9181399"/>
            <a:ext cx="312882" cy="527403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619501" y="3522133"/>
            <a:ext cx="2476500" cy="4769556"/>
          </a:xfrm>
          <a:prstGeom prst="rect">
            <a:avLst/>
          </a:prstGeom>
        </p:spPr>
        <p:txBody>
          <a:bodyPr/>
          <a:lstStyle>
            <a:lvl1pPr>
              <a:spcBef>
                <a:spcPts val="750"/>
              </a:spcBef>
              <a:defRPr sz="1050"/>
            </a:lvl1pPr>
            <a:lvl2pPr>
              <a:spcBef>
                <a:spcPts val="750"/>
              </a:spcBef>
              <a:defRPr sz="1050"/>
            </a:lvl2pPr>
            <a:lvl3pPr>
              <a:spcBef>
                <a:spcPts val="750"/>
              </a:spcBef>
              <a:defRPr sz="900"/>
            </a:lvl3pPr>
            <a:lvl4pPr>
              <a:spcBef>
                <a:spcPts val="750"/>
              </a:spcBef>
              <a:defRPr sz="900"/>
            </a:lvl4pPr>
            <a:lvl5pPr>
              <a:spcBef>
                <a:spcPts val="750"/>
              </a:spcBef>
              <a:defRPr/>
            </a:lvl5pPr>
          </a:lstStyle>
          <a:p>
            <a:pPr lvl="0"/>
            <a:r>
              <a:rPr lang="sv-SE" noProof="0"/>
              <a:t>Addera text, Nivå 1</a:t>
            </a:r>
          </a:p>
          <a:p>
            <a:pPr lvl="1"/>
            <a:r>
              <a:rPr lang="sv-SE" noProof="0"/>
              <a:t>Nivå 2</a:t>
            </a:r>
          </a:p>
          <a:p>
            <a:pPr lvl="2"/>
            <a:r>
              <a:rPr lang="sv-SE" noProof="0"/>
              <a:t>Nivå 3</a:t>
            </a:r>
          </a:p>
          <a:p>
            <a:pPr lvl="3"/>
            <a:r>
              <a:rPr lang="sv-SE" noProof="0"/>
              <a:t>Nivå 4</a:t>
            </a:r>
          </a:p>
          <a:p>
            <a:pPr lvl="4"/>
            <a:r>
              <a:rPr lang="sv-SE" noProof="0"/>
              <a:t>Nivå 5</a:t>
            </a:r>
          </a:p>
          <a:p>
            <a:pPr lvl="0"/>
            <a:endParaRPr lang="sv-SE" noProof="0"/>
          </a:p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63300776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33B-1A12-4F72-CCE5-44AF0E54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29E1-3ECC-6D8F-BAE0-E30A69DEB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01156-6B9C-F9FA-A33E-92736E75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B8B6-5AC6-4D51-9246-AC19E6353B00}" type="datetimeFigureOut">
              <a:rPr lang="en-SE" smtClean="0"/>
              <a:t>12/02/2022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F647-7BB4-AF08-20AC-1E5F223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75BE-070B-8EC3-06A2-E01DD49C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63E-FB0E-480E-A898-C360B51A27A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746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825A04E8-130A-604D-9E75-126FBC83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5243999D-2E8D-0345-9188-5970C33C9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1339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Rubrik 26">
            <a:extLst>
              <a:ext uri="{FF2B5EF4-FFF2-40B4-BE49-F238E27FC236}">
                <a16:creationId xmlns:a16="http://schemas.microsoft.com/office/drawing/2014/main" id="{F574C4F8-54F4-B04B-9F81-47A456C4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C8C7EF2C-034A-5A48-A469-B8A9B2DB70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462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1B30B66-3118-5646-B420-743B448255F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9BA706D3-F85E-CF4B-8A5C-E38B5526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3EB18F6E-7888-BE4F-A35A-50E1B50322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38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FFE4FD9-5F37-F547-856C-EDC8A518EFC2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11B6832D-3A83-3D43-8036-DDF8F060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8578E6CF-32F1-F641-B09D-FAF953160D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761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F83CF3F-A9E9-3248-9F78-D929828972F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98EF0A1-B7AB-A749-9C0A-DE2B65BFFC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A0DEC4C3-B354-4643-879B-2D6C55F7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389657FD-9E29-BE49-9681-8172CFA178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286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1B30B66-3118-5646-B420-743B448255F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34A7443E-25C2-824F-9120-2FE1F42A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9E2DB3D3-58E3-C04B-BB13-4726EC892D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4589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BDBF444-2224-5346-B601-3E4ECC434E7D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B0D1E70C-1947-4F42-A785-FD97B1FB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6B5FED5A-4F8D-5043-AFDD-CA26DADDD5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2183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82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5" r:id="rId4"/>
    <p:sldLayoutId id="2147483661" r:id="rId5"/>
    <p:sldLayoutId id="2147483662" r:id="rId6"/>
    <p:sldLayoutId id="2147483666" r:id="rId7"/>
    <p:sldLayoutId id="2147483663" r:id="rId8"/>
    <p:sldLayoutId id="2147483664" r:id="rId9"/>
    <p:sldLayoutId id="2147483667" r:id="rId10"/>
    <p:sldLayoutId id="2147483669" r:id="rId11"/>
    <p:sldLayoutId id="2147483650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68" r:id="rId18"/>
    <p:sldLayoutId id="2147483655" r:id="rId19"/>
    <p:sldLayoutId id="2147483675" r:id="rId20"/>
    <p:sldLayoutId id="2147483676" r:id="rId21"/>
  </p:sldLayoutIdLst>
  <p:txStyles>
    <p:titleStyle>
      <a:lvl1pPr algn="l" defTabSz="514328" rtl="0" eaLnBrk="1" latinLnBrk="0" hangingPunct="1">
        <a:lnSpc>
          <a:spcPct val="90000"/>
        </a:lnSpc>
        <a:spcBef>
          <a:spcPct val="0"/>
        </a:spcBef>
        <a:buNone/>
        <a:defRPr sz="2475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28582" indent="-128582" algn="l" defTabSz="514328" rtl="0" eaLnBrk="1" latinLnBrk="0" hangingPunct="1">
        <a:lnSpc>
          <a:spcPct val="90000"/>
        </a:lnSpc>
        <a:spcBef>
          <a:spcPts val="563"/>
        </a:spcBef>
        <a:buFont typeface="Courier New" panose="02070309020205020404" pitchFamily="49" charset="0"/>
        <a:buChar char="o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85747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642911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75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9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03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68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32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96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4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8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93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7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21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85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50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14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2">
            <a:extLst>
              <a:ext uri="{FF2B5EF4-FFF2-40B4-BE49-F238E27FC236}">
                <a16:creationId xmlns:a16="http://schemas.microsoft.com/office/drawing/2014/main" id="{59ED2EBF-9C7E-3693-3539-1CBBBC8A5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35" y="8679501"/>
            <a:ext cx="5776545" cy="1734705"/>
          </a:xfrm>
          <a:prstGeom prst="rect">
            <a:avLst/>
          </a:prstGeom>
        </p:spPr>
      </p:pic>
      <p:sp>
        <p:nvSpPr>
          <p:cNvPr id="45" name="Ellips 44">
            <a:extLst>
              <a:ext uri="{FF2B5EF4-FFF2-40B4-BE49-F238E27FC236}">
                <a16:creationId xmlns:a16="http://schemas.microsoft.com/office/drawing/2014/main" id="{0DE106ED-9898-4CFA-A92C-0143A3D41FA7}"/>
              </a:ext>
            </a:extLst>
          </p:cNvPr>
          <p:cNvSpPr/>
          <p:nvPr/>
        </p:nvSpPr>
        <p:spPr>
          <a:xfrm>
            <a:off x="516564" y="8418558"/>
            <a:ext cx="992991" cy="973288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A236B1A0-FB93-4E21-875E-AD271D7999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8498" y="177421"/>
            <a:ext cx="836844" cy="82890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76762F19-C7B1-4443-9423-AA43494D09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443" y="867438"/>
            <a:ext cx="370242" cy="378039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D8D067DA-37E5-4A7F-AC78-0C7045A2CA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3043" y="1254468"/>
            <a:ext cx="268669" cy="259868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58F2C8CE-B107-4BAD-92EE-B2C984F808C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4435" y="9140905"/>
            <a:ext cx="370242" cy="378039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Ellips 79">
            <a:extLst>
              <a:ext uri="{FF2B5EF4-FFF2-40B4-BE49-F238E27FC236}">
                <a16:creationId xmlns:a16="http://schemas.microsoft.com/office/drawing/2014/main" id="{69A2BE25-3D0A-4DF2-BF3C-3473B439AA47}"/>
              </a:ext>
            </a:extLst>
          </p:cNvPr>
          <p:cNvSpPr/>
          <p:nvPr/>
        </p:nvSpPr>
        <p:spPr>
          <a:xfrm>
            <a:off x="146322" y="8249492"/>
            <a:ext cx="370242" cy="378039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3FFF477A-2B31-4102-987B-C0942E27660E}"/>
              </a:ext>
            </a:extLst>
          </p:cNvPr>
          <p:cNvCxnSpPr>
            <a:cxnSpLocks/>
          </p:cNvCxnSpPr>
          <p:nvPr/>
        </p:nvCxnSpPr>
        <p:spPr>
          <a:xfrm>
            <a:off x="3429000" y="1685109"/>
            <a:ext cx="0" cy="76417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98A01935-9B0F-49E8-A035-259CD85CE65E}"/>
              </a:ext>
            </a:extLst>
          </p:cNvPr>
          <p:cNvCxnSpPr>
            <a:cxnSpLocks/>
          </p:cNvCxnSpPr>
          <p:nvPr/>
        </p:nvCxnSpPr>
        <p:spPr>
          <a:xfrm flipH="1">
            <a:off x="1694036" y="1685109"/>
            <a:ext cx="31996" cy="75376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koppling 36">
            <a:extLst>
              <a:ext uri="{FF2B5EF4-FFF2-40B4-BE49-F238E27FC236}">
                <a16:creationId xmlns:a16="http://schemas.microsoft.com/office/drawing/2014/main" id="{4DAD069F-E7F0-42BB-A559-00D9207FF752}"/>
              </a:ext>
            </a:extLst>
          </p:cNvPr>
          <p:cNvCxnSpPr>
            <a:cxnSpLocks/>
          </p:cNvCxnSpPr>
          <p:nvPr/>
        </p:nvCxnSpPr>
        <p:spPr>
          <a:xfrm>
            <a:off x="5077713" y="1685109"/>
            <a:ext cx="0" cy="76417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186A681E-C9B8-4823-806B-BE28666B57E3}"/>
              </a:ext>
            </a:extLst>
          </p:cNvPr>
          <p:cNvSpPr/>
          <p:nvPr/>
        </p:nvSpPr>
        <p:spPr>
          <a:xfrm>
            <a:off x="966650" y="927827"/>
            <a:ext cx="5288185" cy="401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Skissa snabbt (1 minut per lösning) olika lösningar, eller samma lösning ur olika perspektiv i de 8 olika rutorna, eller 8 variationer, som gör att ni uppnår ert beskrivna drömscenario. </a:t>
            </a:r>
          </a:p>
        </p:txBody>
      </p:sp>
      <p:sp>
        <p:nvSpPr>
          <p:cNvPr id="43" name="Rubrik 1">
            <a:extLst>
              <a:ext uri="{FF2B5EF4-FFF2-40B4-BE49-F238E27FC236}">
                <a16:creationId xmlns:a16="http://schemas.microsoft.com/office/drawing/2014/main" id="{79D88ED6-90C6-4EC8-A4AC-61CC971322A6}"/>
              </a:ext>
            </a:extLst>
          </p:cNvPr>
          <p:cNvSpPr txBox="1">
            <a:spLocks/>
          </p:cNvSpPr>
          <p:nvPr/>
        </p:nvSpPr>
        <p:spPr>
          <a:xfrm>
            <a:off x="77265" y="320258"/>
            <a:ext cx="6543459" cy="353876"/>
          </a:xfrm>
          <a:prstGeom prst="rect">
            <a:avLst/>
          </a:prstGeom>
        </p:spPr>
        <p:txBody>
          <a:bodyPr/>
          <a:lstStyle>
            <a:lvl1pPr algn="l" defTabSz="5143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rgbClr val="FFD450"/>
                </a:solidFill>
              </a:rPr>
              <a:t>Crazy 8</a:t>
            </a:r>
          </a:p>
        </p:txBody>
      </p:sp>
      <p:cxnSp>
        <p:nvCxnSpPr>
          <p:cNvPr id="56" name="Rak koppling 55">
            <a:extLst>
              <a:ext uri="{FF2B5EF4-FFF2-40B4-BE49-F238E27FC236}">
                <a16:creationId xmlns:a16="http://schemas.microsoft.com/office/drawing/2014/main" id="{A876C6C5-7C60-4FE6-B1FD-4182328A45B7}"/>
              </a:ext>
            </a:extLst>
          </p:cNvPr>
          <p:cNvCxnSpPr>
            <a:cxnSpLocks/>
          </p:cNvCxnSpPr>
          <p:nvPr/>
        </p:nvCxnSpPr>
        <p:spPr>
          <a:xfrm flipH="1">
            <a:off x="338537" y="5149990"/>
            <a:ext cx="6180925" cy="453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 58">
            <a:extLst>
              <a:ext uri="{FF2B5EF4-FFF2-40B4-BE49-F238E27FC236}">
                <a16:creationId xmlns:a16="http://schemas.microsoft.com/office/drawing/2014/main" id="{F660CFA7-8025-484E-BF1D-2DDB1C036D53}"/>
              </a:ext>
            </a:extLst>
          </p:cNvPr>
          <p:cNvSpPr/>
          <p:nvPr/>
        </p:nvSpPr>
        <p:spPr>
          <a:xfrm>
            <a:off x="5819273" y="1271826"/>
            <a:ext cx="933146" cy="943168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Ellips 59">
            <a:extLst>
              <a:ext uri="{FF2B5EF4-FFF2-40B4-BE49-F238E27FC236}">
                <a16:creationId xmlns:a16="http://schemas.microsoft.com/office/drawing/2014/main" id="{2D794DB6-6547-4DA2-81B1-150D2978A5C6}"/>
              </a:ext>
            </a:extLst>
          </p:cNvPr>
          <p:cNvSpPr/>
          <p:nvPr/>
        </p:nvSpPr>
        <p:spPr>
          <a:xfrm>
            <a:off x="6293892" y="1018133"/>
            <a:ext cx="370242" cy="378039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Ellips 60">
            <a:extLst>
              <a:ext uri="{FF2B5EF4-FFF2-40B4-BE49-F238E27FC236}">
                <a16:creationId xmlns:a16="http://schemas.microsoft.com/office/drawing/2014/main" id="{318114D0-6BEB-48AD-995E-467BD55C2E09}"/>
              </a:ext>
            </a:extLst>
          </p:cNvPr>
          <p:cNvSpPr/>
          <p:nvPr/>
        </p:nvSpPr>
        <p:spPr>
          <a:xfrm>
            <a:off x="5819272" y="177421"/>
            <a:ext cx="474619" cy="496713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Ellips 61">
            <a:extLst>
              <a:ext uri="{FF2B5EF4-FFF2-40B4-BE49-F238E27FC236}">
                <a16:creationId xmlns:a16="http://schemas.microsoft.com/office/drawing/2014/main" id="{A9585C06-8CC1-483B-900D-7E25C35F7E84}"/>
              </a:ext>
            </a:extLst>
          </p:cNvPr>
          <p:cNvSpPr/>
          <p:nvPr/>
        </p:nvSpPr>
        <p:spPr>
          <a:xfrm>
            <a:off x="5562374" y="1343660"/>
            <a:ext cx="217842" cy="218828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Ellips 82">
            <a:extLst>
              <a:ext uri="{FF2B5EF4-FFF2-40B4-BE49-F238E27FC236}">
                <a16:creationId xmlns:a16="http://schemas.microsoft.com/office/drawing/2014/main" id="{2543AE0F-94ED-4583-8A4B-2766709ADC5A}"/>
              </a:ext>
            </a:extLst>
          </p:cNvPr>
          <p:cNvSpPr/>
          <p:nvPr/>
        </p:nvSpPr>
        <p:spPr>
          <a:xfrm>
            <a:off x="6068004" y="754152"/>
            <a:ext cx="217842" cy="218828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17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c_powerpointmall.potx [Skrivskyddad]" id="{4CC28D27-92F6-4EB4-887B-B785DBC4B639}" vid="{AC77318B-9F30-4C55-8E17-EEA22B63BBB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13944E06BC0745B51C324060564ACB" ma:contentTypeVersion="17" ma:contentTypeDescription="Skapa ett nytt dokument." ma:contentTypeScope="" ma:versionID="827f98a7688b1dee83e6d4557c726975">
  <xsd:schema xmlns:xsd="http://www.w3.org/2001/XMLSchema" xmlns:xs="http://www.w3.org/2001/XMLSchema" xmlns:p="http://schemas.microsoft.com/office/2006/metadata/properties" xmlns:ns2="c459a39f-2af5-48ec-b04f-1e96ac0edde7" xmlns:ns3="6f741012-2b7a-4eb5-86eb-3d4e69ed4d2d" targetNamespace="http://schemas.microsoft.com/office/2006/metadata/properties" ma:root="true" ma:fieldsID="2fc991cd26f42e4169b936bd11f612f0" ns2:_="" ns3:_="">
    <xsd:import namespace="c459a39f-2af5-48ec-b04f-1e96ac0edde7"/>
    <xsd:import namespace="6f741012-2b7a-4eb5-86eb-3d4e69ed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9a39f-2af5-48ec-b04f-1e96ac0ed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Godkännandestatus" ma:internalName="Godk_x00e4_nnandestatus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cddcd0-aa19-4798-a383-b19ff85179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41012-2b7a-4eb5-86eb-3d4e69ed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7749e9-bb5d-40d8-9faf-b59b9311bf0d}" ma:internalName="TaxCatchAll" ma:showField="CatchAllData" ma:web="6f741012-2b7a-4eb5-86eb-3d4e69ed4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459a39f-2af5-48ec-b04f-1e96ac0edde7" xsi:nil="true"/>
    <lcf76f155ced4ddcb4097134ff3c332f xmlns="c459a39f-2af5-48ec-b04f-1e96ac0edde7">
      <Terms xmlns="http://schemas.microsoft.com/office/infopath/2007/PartnerControls"/>
    </lcf76f155ced4ddcb4097134ff3c332f>
    <TaxCatchAll xmlns="6f741012-2b7a-4eb5-86eb-3d4e69ed4d2d" xsi:nil="true"/>
  </documentManagement>
</p:properties>
</file>

<file path=customXml/itemProps1.xml><?xml version="1.0" encoding="utf-8"?>
<ds:datastoreItem xmlns:ds="http://schemas.openxmlformats.org/officeDocument/2006/customXml" ds:itemID="{1C98A9C7-7C07-4C9D-B0B7-309D958995C9}">
  <ds:schemaRefs>
    <ds:schemaRef ds:uri="6f741012-2b7a-4eb5-86eb-3d4e69ed4d2d"/>
    <ds:schemaRef ds:uri="c459a39f-2af5-48ec-b04f-1e96ac0edd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239B29A-8A9A-48E3-AE91-864F74C777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CBCD9E-0E9B-403A-B074-C8A3D9FA5EFB}">
  <ds:schemaRefs>
    <ds:schemaRef ds:uri="6f741012-2b7a-4eb5-86eb-3d4e69ed4d2d"/>
    <ds:schemaRef ds:uri="c459a39f-2af5-48ec-b04f-1e96ac0edde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ksc_powerpointmall_rev</Template>
  <TotalTime>116</TotalTime>
  <Words>39</Words>
  <Application>Microsoft Office PowerPoint</Application>
  <PresentationFormat>A4 (210 x 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Office-tema</vt:lpstr>
      <vt:lpstr>PowerPoint-presentation</vt:lpstr>
    </vt:vector>
  </TitlesOfParts>
  <Company>Kiruna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Innovationsplattform Kiruna</dc:title>
  <dc:creator>Sara Thelin</dc:creator>
  <cp:lastModifiedBy>Sandra Eriksson</cp:lastModifiedBy>
  <cp:revision>43</cp:revision>
  <dcterms:created xsi:type="dcterms:W3CDTF">2021-04-15T15:52:47Z</dcterms:created>
  <dcterms:modified xsi:type="dcterms:W3CDTF">2022-12-02T08:52:35Z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0x010100CE13944E06BC0745B51C324060564ACB</vt:lpwstr>
  </property>
  <property fmtid="{D5CDD505-2E9C-101B-9397-08002B2CF9AE}" pid="3" name="MediaServiceImageTags">
    <vt:lpwstr/>
  </property>
  <property fmtid="{D5CDD505-2E9C-101B-9397-08002B2CF9AE}" pid="4" name="MSIP_Label_43f08ec5-d6d9-4227-8387-ccbfcb3632c4_Enabled">
    <vt:lpwstr>true</vt:lpwstr>
  </property>
  <property fmtid="{D5CDD505-2E9C-101B-9397-08002B2CF9AE}" pid="5" name="MSIP_Label_43f08ec5-d6d9-4227-8387-ccbfcb3632c4_SetDate">
    <vt:lpwstr>2022-11-30T09:27:26Z</vt:lpwstr>
  </property>
  <property fmtid="{D5CDD505-2E9C-101B-9397-08002B2CF9AE}" pid="6" name="MSIP_Label_43f08ec5-d6d9-4227-8387-ccbfcb3632c4_Method">
    <vt:lpwstr>Standard</vt:lpwstr>
  </property>
  <property fmtid="{D5CDD505-2E9C-101B-9397-08002B2CF9AE}" pid="7" name="MSIP_Label_43f08ec5-d6d9-4227-8387-ccbfcb3632c4_Name">
    <vt:lpwstr>Sweco Restricted</vt:lpwstr>
  </property>
  <property fmtid="{D5CDD505-2E9C-101B-9397-08002B2CF9AE}" pid="8" name="MSIP_Label_43f08ec5-d6d9-4227-8387-ccbfcb3632c4_SiteId">
    <vt:lpwstr>b7872ef0-9a00-4c18-8a4a-c7d25c778a9e</vt:lpwstr>
  </property>
  <property fmtid="{D5CDD505-2E9C-101B-9397-08002B2CF9AE}" pid="9" name="MSIP_Label_43f08ec5-d6d9-4227-8387-ccbfcb3632c4_ActionId">
    <vt:lpwstr>88b9e98f-304b-4a9b-b009-74ef1342da1a</vt:lpwstr>
  </property>
  <property fmtid="{D5CDD505-2E9C-101B-9397-08002B2CF9AE}" pid="10" name="MSIP_Label_43f08ec5-d6d9-4227-8387-ccbfcb3632c4_ContentBits">
    <vt:lpwstr>0</vt:lpwstr>
  </property>
</Properties>
</file>